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1"/>
  </p:notesMasterIdLst>
  <p:sldIdLst>
    <p:sldId id="258" r:id="rId2"/>
    <p:sldId id="418" r:id="rId3"/>
    <p:sldId id="572" r:id="rId4"/>
    <p:sldId id="573" r:id="rId5"/>
    <p:sldId id="574" r:id="rId6"/>
    <p:sldId id="575" r:id="rId7"/>
    <p:sldId id="576" r:id="rId8"/>
    <p:sldId id="577" r:id="rId9"/>
    <p:sldId id="578" r:id="rId10"/>
    <p:sldId id="579" r:id="rId11"/>
    <p:sldId id="580" r:id="rId12"/>
    <p:sldId id="581" r:id="rId13"/>
    <p:sldId id="582" r:id="rId14"/>
    <p:sldId id="583" r:id="rId15"/>
    <p:sldId id="584" r:id="rId16"/>
    <p:sldId id="585" r:id="rId17"/>
    <p:sldId id="586" r:id="rId18"/>
    <p:sldId id="587" r:id="rId19"/>
    <p:sldId id="588" r:id="rId20"/>
    <p:sldId id="589" r:id="rId21"/>
    <p:sldId id="590" r:id="rId22"/>
    <p:sldId id="591" r:id="rId23"/>
    <p:sldId id="442" r:id="rId24"/>
    <p:sldId id="279" r:id="rId25"/>
    <p:sldId id="281" r:id="rId26"/>
    <p:sldId id="592" r:id="rId27"/>
    <p:sldId id="436" r:id="rId28"/>
    <p:sldId id="476" r:id="rId29"/>
    <p:sldId id="437" r:id="rId30"/>
    <p:sldId id="508" r:id="rId31"/>
    <p:sldId id="477" r:id="rId32"/>
    <p:sldId id="438" r:id="rId33"/>
    <p:sldId id="478" r:id="rId34"/>
    <p:sldId id="439" r:id="rId35"/>
    <p:sldId id="479" r:id="rId36"/>
    <p:sldId id="440" r:id="rId37"/>
    <p:sldId id="480" r:id="rId38"/>
    <p:sldId id="441" r:id="rId39"/>
    <p:sldId id="449" r:id="rId40"/>
    <p:sldId id="448" r:id="rId41"/>
    <p:sldId id="443" r:id="rId42"/>
    <p:sldId id="450" r:id="rId43"/>
    <p:sldId id="444" r:id="rId44"/>
    <p:sldId id="445" r:id="rId45"/>
    <p:sldId id="495" r:id="rId46"/>
    <p:sldId id="496" r:id="rId47"/>
    <p:sldId id="497" r:id="rId48"/>
    <p:sldId id="498" r:id="rId49"/>
    <p:sldId id="499" r:id="rId50"/>
    <p:sldId id="500" r:id="rId51"/>
    <p:sldId id="502" r:id="rId52"/>
    <p:sldId id="501" r:id="rId53"/>
    <p:sldId id="503" r:id="rId54"/>
    <p:sldId id="525" r:id="rId55"/>
    <p:sldId id="526" r:id="rId56"/>
    <p:sldId id="528" r:id="rId57"/>
    <p:sldId id="529" r:id="rId58"/>
    <p:sldId id="530" r:id="rId59"/>
    <p:sldId id="531" r:id="rId60"/>
    <p:sldId id="532" r:id="rId61"/>
    <p:sldId id="533" r:id="rId62"/>
    <p:sldId id="534" r:id="rId63"/>
    <p:sldId id="535" r:id="rId64"/>
    <p:sldId id="536" r:id="rId65"/>
    <p:sldId id="537" r:id="rId66"/>
    <p:sldId id="538" r:id="rId67"/>
    <p:sldId id="539" r:id="rId68"/>
    <p:sldId id="540" r:id="rId69"/>
    <p:sldId id="541" r:id="rId70"/>
    <p:sldId id="542" r:id="rId71"/>
    <p:sldId id="543" r:id="rId72"/>
    <p:sldId id="544" r:id="rId73"/>
    <p:sldId id="545" r:id="rId74"/>
    <p:sldId id="546" r:id="rId75"/>
    <p:sldId id="547" r:id="rId76"/>
    <p:sldId id="548" r:id="rId77"/>
    <p:sldId id="549" r:id="rId78"/>
    <p:sldId id="550" r:id="rId79"/>
    <p:sldId id="551" r:id="rId80"/>
    <p:sldId id="552" r:id="rId81"/>
    <p:sldId id="553" r:id="rId82"/>
    <p:sldId id="554" r:id="rId83"/>
    <p:sldId id="555" r:id="rId84"/>
    <p:sldId id="556" r:id="rId85"/>
    <p:sldId id="557" r:id="rId86"/>
    <p:sldId id="558" r:id="rId87"/>
    <p:sldId id="559" r:id="rId88"/>
    <p:sldId id="560" r:id="rId89"/>
    <p:sldId id="562" r:id="rId90"/>
    <p:sldId id="563" r:id="rId91"/>
    <p:sldId id="564" r:id="rId92"/>
    <p:sldId id="565" r:id="rId93"/>
    <p:sldId id="566" r:id="rId94"/>
    <p:sldId id="567" r:id="rId95"/>
    <p:sldId id="568" r:id="rId96"/>
    <p:sldId id="569" r:id="rId97"/>
    <p:sldId id="570" r:id="rId98"/>
    <p:sldId id="571" r:id="rId99"/>
    <p:sldId id="332" r:id="rId100"/>
    <p:sldId id="333" r:id="rId101"/>
    <p:sldId id="334" r:id="rId102"/>
    <p:sldId id="506" r:id="rId103"/>
    <p:sldId id="507" r:id="rId104"/>
    <p:sldId id="336" r:id="rId105"/>
    <p:sldId id="491" r:id="rId106"/>
    <p:sldId id="338" r:id="rId107"/>
    <p:sldId id="593" r:id="rId108"/>
    <p:sldId id="594" r:id="rId109"/>
    <p:sldId id="595" r:id="rId110"/>
    <p:sldId id="596" r:id="rId111"/>
    <p:sldId id="597" r:id="rId112"/>
    <p:sldId id="598" r:id="rId113"/>
    <p:sldId id="599" r:id="rId114"/>
    <p:sldId id="342" r:id="rId115"/>
    <p:sldId id="600" r:id="rId116"/>
    <p:sldId id="602" r:id="rId117"/>
    <p:sldId id="601" r:id="rId118"/>
    <p:sldId id="344" r:id="rId119"/>
    <p:sldId id="345" r:id="rId12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750" autoAdjust="0"/>
    <p:restoredTop sz="94660"/>
  </p:normalViewPr>
  <p:slideViewPr>
    <p:cSldViewPr>
      <p:cViewPr varScale="1">
        <p:scale>
          <a:sx n="56" d="100"/>
          <a:sy n="56" d="100"/>
        </p:scale>
        <p:origin x="1388" y="4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slide" Target="slides/slide117.xml"/><Relationship Id="rId126" Type="http://schemas.microsoft.com/office/2016/11/relationships/changesInfo" Target="changesInfos/changesInfo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hweta Mayor" userId="86eda4f52a034106" providerId="LiveId" clId="{A6393B8A-F062-46DE-B463-5F3997C6C238}"/>
    <pc:docChg chg="undo redo custSel addSld delSld modSld sldOrd">
      <pc:chgData name="Shweta Mayor" userId="86eda4f52a034106" providerId="LiveId" clId="{A6393B8A-F062-46DE-B463-5F3997C6C238}" dt="2021-06-30T15:37:23.247" v="1670"/>
      <pc:docMkLst>
        <pc:docMk/>
      </pc:docMkLst>
      <pc:sldChg chg="modSp mod">
        <pc:chgData name="Shweta Mayor" userId="86eda4f52a034106" providerId="LiveId" clId="{A6393B8A-F062-46DE-B463-5F3997C6C238}" dt="2021-05-10T10:07:46.864" v="85" actId="20577"/>
        <pc:sldMkLst>
          <pc:docMk/>
          <pc:sldMk cId="0" sldId="258"/>
        </pc:sldMkLst>
        <pc:spChg chg="mod">
          <ac:chgData name="Shweta Mayor" userId="86eda4f52a034106" providerId="LiveId" clId="{A6393B8A-F062-46DE-B463-5F3997C6C238}" dt="2021-05-10T10:07:46.864" v="85" actId="20577"/>
          <ac:spMkLst>
            <pc:docMk/>
            <pc:sldMk cId="0" sldId="258"/>
            <ac:spMk id="3" creationId="{00000000-0000-0000-0000-000000000000}"/>
          </ac:spMkLst>
        </pc:spChg>
        <pc:spChg chg="mod">
          <ac:chgData name="Shweta Mayor" userId="86eda4f52a034106" providerId="LiveId" clId="{A6393B8A-F062-46DE-B463-5F3997C6C238}" dt="2021-05-10T10:04:48.104" v="55" actId="20577"/>
          <ac:spMkLst>
            <pc:docMk/>
            <pc:sldMk cId="0" sldId="258"/>
            <ac:spMk id="6" creationId="{00000000-0000-0000-0000-000000000000}"/>
          </ac:spMkLst>
        </pc:spChg>
        <pc:spChg chg="mod">
          <ac:chgData name="Shweta Mayor" userId="86eda4f52a034106" providerId="LiveId" clId="{A6393B8A-F062-46DE-B463-5F3997C6C238}" dt="2021-05-10T10:06:26.044" v="68" actId="20577"/>
          <ac:spMkLst>
            <pc:docMk/>
            <pc:sldMk cId="0" sldId="258"/>
            <ac:spMk id="14" creationId="{00000000-0000-0000-0000-000000000000}"/>
          </ac:spMkLst>
        </pc:spChg>
      </pc:sldChg>
      <pc:sldChg chg="modSp mod">
        <pc:chgData name="Shweta Mayor" userId="86eda4f52a034106" providerId="LiveId" clId="{A6393B8A-F062-46DE-B463-5F3997C6C238}" dt="2021-05-12T16:35:14.338" v="1475" actId="20577"/>
        <pc:sldMkLst>
          <pc:docMk/>
          <pc:sldMk cId="0" sldId="336"/>
        </pc:sldMkLst>
        <pc:spChg chg="mod">
          <ac:chgData name="Shweta Mayor" userId="86eda4f52a034106" providerId="LiveId" clId="{A6393B8A-F062-46DE-B463-5F3997C6C238}" dt="2021-05-12T16:35:14.338" v="1475" actId="20577"/>
          <ac:spMkLst>
            <pc:docMk/>
            <pc:sldMk cId="0" sldId="336"/>
            <ac:spMk id="1028" creationId="{00000000-0000-0000-0000-000000000000}"/>
          </ac:spMkLst>
        </pc:spChg>
      </pc:sldChg>
      <pc:sldChg chg="del">
        <pc:chgData name="Shweta Mayor" userId="86eda4f52a034106" providerId="LiveId" clId="{A6393B8A-F062-46DE-B463-5F3997C6C238}" dt="2021-05-10T10:12:23.834" v="163" actId="47"/>
        <pc:sldMkLst>
          <pc:docMk/>
          <pc:sldMk cId="0" sldId="435"/>
        </pc:sldMkLst>
      </pc:sldChg>
      <pc:sldChg chg="addSp modSp mod">
        <pc:chgData name="Shweta Mayor" userId="86eda4f52a034106" providerId="LiveId" clId="{A6393B8A-F062-46DE-B463-5F3997C6C238}" dt="2021-05-10T10:33:46.977" v="226" actId="1076"/>
        <pc:sldMkLst>
          <pc:docMk/>
          <pc:sldMk cId="0" sldId="436"/>
        </pc:sldMkLst>
        <pc:spChg chg="mod">
          <ac:chgData name="Shweta Mayor" userId="86eda4f52a034106" providerId="LiveId" clId="{A6393B8A-F062-46DE-B463-5F3997C6C238}" dt="2021-05-10T10:33:46.977" v="226" actId="1076"/>
          <ac:spMkLst>
            <pc:docMk/>
            <pc:sldMk cId="0" sldId="436"/>
            <ac:spMk id="3" creationId="{00000000-0000-0000-0000-000000000000}"/>
          </ac:spMkLst>
        </pc:spChg>
        <pc:spChg chg="mod">
          <ac:chgData name="Shweta Mayor" userId="86eda4f52a034106" providerId="LiveId" clId="{A6393B8A-F062-46DE-B463-5F3997C6C238}" dt="2021-05-10T10:29:56.442" v="195" actId="20577"/>
          <ac:spMkLst>
            <pc:docMk/>
            <pc:sldMk cId="0" sldId="436"/>
            <ac:spMk id="7" creationId="{00000000-0000-0000-0000-000000000000}"/>
          </ac:spMkLst>
        </pc:spChg>
        <pc:picChg chg="add mod">
          <ac:chgData name="Shweta Mayor" userId="86eda4f52a034106" providerId="LiveId" clId="{A6393B8A-F062-46DE-B463-5F3997C6C238}" dt="2021-05-10T10:33:40.280" v="225" actId="1076"/>
          <ac:picMkLst>
            <pc:docMk/>
            <pc:sldMk cId="0" sldId="436"/>
            <ac:picMk id="2050" creationId="{A3E30A56-D54A-43DA-8820-07873C6AEE13}"/>
          </ac:picMkLst>
        </pc:picChg>
      </pc:sldChg>
      <pc:sldChg chg="addSp modSp mod">
        <pc:chgData name="Shweta Mayor" userId="86eda4f52a034106" providerId="LiveId" clId="{A6393B8A-F062-46DE-B463-5F3997C6C238}" dt="2021-05-11T03:35:57.740" v="759" actId="1076"/>
        <pc:sldMkLst>
          <pc:docMk/>
          <pc:sldMk cId="0" sldId="437"/>
        </pc:sldMkLst>
        <pc:spChg chg="mod">
          <ac:chgData name="Shweta Mayor" userId="86eda4f52a034106" providerId="LiveId" clId="{A6393B8A-F062-46DE-B463-5F3997C6C238}" dt="2021-05-10T10:35:55.896" v="236" actId="12"/>
          <ac:spMkLst>
            <pc:docMk/>
            <pc:sldMk cId="0" sldId="437"/>
            <ac:spMk id="3" creationId="{00000000-0000-0000-0000-000000000000}"/>
          </ac:spMkLst>
        </pc:spChg>
        <pc:spChg chg="mod">
          <ac:chgData name="Shweta Mayor" userId="86eda4f52a034106" providerId="LiveId" clId="{A6393B8A-F062-46DE-B463-5F3997C6C238}" dt="2021-05-10T18:51:12.009" v="285"/>
          <ac:spMkLst>
            <pc:docMk/>
            <pc:sldMk cId="0" sldId="437"/>
            <ac:spMk id="7" creationId="{00000000-0000-0000-0000-000000000000}"/>
          </ac:spMkLst>
        </pc:spChg>
        <pc:spChg chg="mod">
          <ac:chgData name="Shweta Mayor" userId="86eda4f52a034106" providerId="LiveId" clId="{A6393B8A-F062-46DE-B463-5F3997C6C238}" dt="2021-05-10T10:35:07.738" v="227" actId="20577"/>
          <ac:spMkLst>
            <pc:docMk/>
            <pc:sldMk cId="0" sldId="437"/>
            <ac:spMk id="10" creationId="{00000000-0000-0000-0000-000000000000}"/>
          </ac:spMkLst>
        </pc:spChg>
        <pc:graphicFrameChg chg="add mod modGraphic">
          <ac:chgData name="Shweta Mayor" userId="86eda4f52a034106" providerId="LiveId" clId="{A6393B8A-F062-46DE-B463-5F3997C6C238}" dt="2021-05-11T03:35:57.740" v="759" actId="1076"/>
          <ac:graphicFrameMkLst>
            <pc:docMk/>
            <pc:sldMk cId="0" sldId="437"/>
            <ac:graphicFrameMk id="2" creationId="{EDA94B32-8EC0-4068-BD5F-25FCE25F1AE8}"/>
          </ac:graphicFrameMkLst>
        </pc:graphicFrameChg>
      </pc:sldChg>
      <pc:sldChg chg="addSp delSp modSp mod">
        <pc:chgData name="Shweta Mayor" userId="86eda4f52a034106" providerId="LiveId" clId="{A6393B8A-F062-46DE-B463-5F3997C6C238}" dt="2021-05-10T18:52:22.942" v="298" actId="1076"/>
        <pc:sldMkLst>
          <pc:docMk/>
          <pc:sldMk cId="0" sldId="438"/>
        </pc:sldMkLst>
        <pc:spChg chg="add del">
          <ac:chgData name="Shweta Mayor" userId="86eda4f52a034106" providerId="LiveId" clId="{A6393B8A-F062-46DE-B463-5F3997C6C238}" dt="2021-05-10T10:41:48.950" v="266"/>
          <ac:spMkLst>
            <pc:docMk/>
            <pc:sldMk cId="0" sldId="438"/>
            <ac:spMk id="2" creationId="{B84A82EF-28CA-4268-B00B-45D7B6E0229B}"/>
          </ac:spMkLst>
        </pc:spChg>
        <pc:spChg chg="mod">
          <ac:chgData name="Shweta Mayor" userId="86eda4f52a034106" providerId="LiveId" clId="{A6393B8A-F062-46DE-B463-5F3997C6C238}" dt="2021-05-10T18:51:57.908" v="293" actId="1076"/>
          <ac:spMkLst>
            <pc:docMk/>
            <pc:sldMk cId="0" sldId="438"/>
            <ac:spMk id="3" creationId="{00000000-0000-0000-0000-000000000000}"/>
          </ac:spMkLst>
        </pc:spChg>
        <pc:spChg chg="mod">
          <ac:chgData name="Shweta Mayor" userId="86eda4f52a034106" providerId="LiveId" clId="{A6393B8A-F062-46DE-B463-5F3997C6C238}" dt="2021-05-10T18:52:22.942" v="298" actId="1076"/>
          <ac:spMkLst>
            <pc:docMk/>
            <pc:sldMk cId="0" sldId="438"/>
            <ac:spMk id="7" creationId="{00000000-0000-0000-0000-000000000000}"/>
          </ac:spMkLst>
        </pc:spChg>
        <pc:picChg chg="add del">
          <ac:chgData name="Shweta Mayor" userId="86eda4f52a034106" providerId="LiveId" clId="{A6393B8A-F062-46DE-B463-5F3997C6C238}" dt="2021-05-10T10:41:48.950" v="266"/>
          <ac:picMkLst>
            <pc:docMk/>
            <pc:sldMk cId="0" sldId="438"/>
            <ac:picMk id="5122" creationId="{C8BACE6B-DDCD-4835-A584-9AFA58BA6885}"/>
          </ac:picMkLst>
        </pc:picChg>
        <pc:picChg chg="add mod">
          <ac:chgData name="Shweta Mayor" userId="86eda4f52a034106" providerId="LiveId" clId="{A6393B8A-F062-46DE-B463-5F3997C6C238}" dt="2021-05-10T18:52:01.972" v="294" actId="1076"/>
          <ac:picMkLst>
            <pc:docMk/>
            <pc:sldMk cId="0" sldId="438"/>
            <ac:picMk id="5124" creationId="{0F071111-A807-4007-B1C5-654E3EFE1C37}"/>
          </ac:picMkLst>
        </pc:picChg>
      </pc:sldChg>
      <pc:sldChg chg="addSp delSp modSp mod">
        <pc:chgData name="Shweta Mayor" userId="86eda4f52a034106" providerId="LiveId" clId="{A6393B8A-F062-46DE-B463-5F3997C6C238}" dt="2021-05-10T19:12:35.286" v="376" actId="20577"/>
        <pc:sldMkLst>
          <pc:docMk/>
          <pc:sldMk cId="0" sldId="439"/>
        </pc:sldMkLst>
        <pc:spChg chg="add del">
          <ac:chgData name="Shweta Mayor" userId="86eda4f52a034106" providerId="LiveId" clId="{A6393B8A-F062-46DE-B463-5F3997C6C238}" dt="2021-05-10T19:02:23.175" v="319"/>
          <ac:spMkLst>
            <pc:docMk/>
            <pc:sldMk cId="0" sldId="439"/>
            <ac:spMk id="2" creationId="{C89F348C-C76B-421E-8A9B-563EADA3CC54}"/>
          </ac:spMkLst>
        </pc:spChg>
        <pc:spChg chg="mod">
          <ac:chgData name="Shweta Mayor" userId="86eda4f52a034106" providerId="LiveId" clId="{A6393B8A-F062-46DE-B463-5F3997C6C238}" dt="2021-05-10T19:03:31.803" v="326" actId="1076"/>
          <ac:spMkLst>
            <pc:docMk/>
            <pc:sldMk cId="0" sldId="439"/>
            <ac:spMk id="3" creationId="{00000000-0000-0000-0000-000000000000}"/>
          </ac:spMkLst>
        </pc:spChg>
        <pc:spChg chg="mod">
          <ac:chgData name="Shweta Mayor" userId="86eda4f52a034106" providerId="LiveId" clId="{A6393B8A-F062-46DE-B463-5F3997C6C238}" dt="2021-05-10T19:07:31.786" v="334"/>
          <ac:spMkLst>
            <pc:docMk/>
            <pc:sldMk cId="0" sldId="439"/>
            <ac:spMk id="7" creationId="{00000000-0000-0000-0000-000000000000}"/>
          </ac:spMkLst>
        </pc:spChg>
        <pc:spChg chg="add del">
          <ac:chgData name="Shweta Mayor" userId="86eda4f52a034106" providerId="LiveId" clId="{A6393B8A-F062-46DE-B463-5F3997C6C238}" dt="2021-05-10T19:04:38.050" v="328" actId="22"/>
          <ac:spMkLst>
            <pc:docMk/>
            <pc:sldMk cId="0" sldId="439"/>
            <ac:spMk id="11" creationId="{6D77BBD5-CC91-42B8-A55D-81D4CAF19799}"/>
          </ac:spMkLst>
        </pc:spChg>
        <pc:spChg chg="add del mod">
          <ac:chgData name="Shweta Mayor" userId="86eda4f52a034106" providerId="LiveId" clId="{A6393B8A-F062-46DE-B463-5F3997C6C238}" dt="2021-05-10T19:07:59.628" v="340" actId="22"/>
          <ac:spMkLst>
            <pc:docMk/>
            <pc:sldMk cId="0" sldId="439"/>
            <ac:spMk id="14" creationId="{B145EE2B-2B40-4B74-88B4-94A566D94156}"/>
          </ac:spMkLst>
        </pc:spChg>
        <pc:spChg chg="add mod">
          <ac:chgData name="Shweta Mayor" userId="86eda4f52a034106" providerId="LiveId" clId="{A6393B8A-F062-46DE-B463-5F3997C6C238}" dt="2021-05-10T19:12:35.286" v="376" actId="20577"/>
          <ac:spMkLst>
            <pc:docMk/>
            <pc:sldMk cId="0" sldId="439"/>
            <ac:spMk id="16" creationId="{9EA8DB94-A760-490F-9E33-6292A24D6307}"/>
          </ac:spMkLst>
        </pc:spChg>
        <pc:picChg chg="del">
          <ac:chgData name="Shweta Mayor" userId="86eda4f52a034106" providerId="LiveId" clId="{A6393B8A-F062-46DE-B463-5F3997C6C238}" dt="2021-05-10T19:01:49.861" v="316" actId="21"/>
          <ac:picMkLst>
            <pc:docMk/>
            <pc:sldMk cId="0" sldId="439"/>
            <ac:picMk id="10" creationId="{00000000-0000-0000-0000-000000000000}"/>
          </ac:picMkLst>
        </pc:picChg>
        <pc:picChg chg="add mod">
          <ac:chgData name="Shweta Mayor" userId="86eda4f52a034106" providerId="LiveId" clId="{A6393B8A-F062-46DE-B463-5F3997C6C238}" dt="2021-05-10T19:07:17.998" v="332" actId="14100"/>
          <ac:picMkLst>
            <pc:docMk/>
            <pc:sldMk cId="0" sldId="439"/>
            <ac:picMk id="12" creationId="{7606D182-F380-48D2-9025-173C51784526}"/>
          </ac:picMkLst>
        </pc:picChg>
      </pc:sldChg>
      <pc:sldChg chg="addSp delSp modSp mod">
        <pc:chgData name="Shweta Mayor" userId="86eda4f52a034106" providerId="LiveId" clId="{A6393B8A-F062-46DE-B463-5F3997C6C238}" dt="2021-05-10T19:16:54.757" v="477" actId="20577"/>
        <pc:sldMkLst>
          <pc:docMk/>
          <pc:sldMk cId="0" sldId="440"/>
        </pc:sldMkLst>
        <pc:spChg chg="add del">
          <ac:chgData name="Shweta Mayor" userId="86eda4f52a034106" providerId="LiveId" clId="{A6393B8A-F062-46DE-B463-5F3997C6C238}" dt="2021-05-10T19:15:41.258" v="414"/>
          <ac:spMkLst>
            <pc:docMk/>
            <pc:sldMk cId="0" sldId="440"/>
            <ac:spMk id="2" creationId="{C9E7B64B-DAEE-4422-B3B3-2648C61A76C5}"/>
          </ac:spMkLst>
        </pc:spChg>
        <pc:spChg chg="mod">
          <ac:chgData name="Shweta Mayor" userId="86eda4f52a034106" providerId="LiveId" clId="{A6393B8A-F062-46DE-B463-5F3997C6C238}" dt="2021-05-10T19:16:39.990" v="426" actId="113"/>
          <ac:spMkLst>
            <pc:docMk/>
            <pc:sldMk cId="0" sldId="440"/>
            <ac:spMk id="3" creationId="{00000000-0000-0000-0000-000000000000}"/>
          </ac:spMkLst>
        </pc:spChg>
        <pc:spChg chg="mod">
          <ac:chgData name="Shweta Mayor" userId="86eda4f52a034106" providerId="LiveId" clId="{A6393B8A-F062-46DE-B463-5F3997C6C238}" dt="2021-05-10T19:16:54.757" v="477" actId="20577"/>
          <ac:spMkLst>
            <pc:docMk/>
            <pc:sldMk cId="0" sldId="440"/>
            <ac:spMk id="7" creationId="{00000000-0000-0000-0000-000000000000}"/>
          </ac:spMkLst>
        </pc:spChg>
        <pc:picChg chg="add del">
          <ac:chgData name="Shweta Mayor" userId="86eda4f52a034106" providerId="LiveId" clId="{A6393B8A-F062-46DE-B463-5F3997C6C238}" dt="2021-05-10T19:15:41.258" v="414"/>
          <ac:picMkLst>
            <pc:docMk/>
            <pc:sldMk cId="0" sldId="440"/>
            <ac:picMk id="3074" creationId="{68645B41-0623-4F7F-9035-E6439B0A764C}"/>
          </ac:picMkLst>
        </pc:picChg>
      </pc:sldChg>
      <pc:sldChg chg="addSp delSp modSp mod">
        <pc:chgData name="Shweta Mayor" userId="86eda4f52a034106" providerId="LiveId" clId="{A6393B8A-F062-46DE-B463-5F3997C6C238}" dt="2021-05-10T19:20:45.245" v="578"/>
        <pc:sldMkLst>
          <pc:docMk/>
          <pc:sldMk cId="0" sldId="441"/>
        </pc:sldMkLst>
        <pc:spChg chg="mod">
          <ac:chgData name="Shweta Mayor" userId="86eda4f52a034106" providerId="LiveId" clId="{A6393B8A-F062-46DE-B463-5F3997C6C238}" dt="2021-05-10T19:20:14.002" v="572" actId="14100"/>
          <ac:spMkLst>
            <pc:docMk/>
            <pc:sldMk cId="0" sldId="441"/>
            <ac:spMk id="3" creationId="{00000000-0000-0000-0000-000000000000}"/>
          </ac:spMkLst>
        </pc:spChg>
        <pc:spChg chg="mod">
          <ac:chgData name="Shweta Mayor" userId="86eda4f52a034106" providerId="LiveId" clId="{A6393B8A-F062-46DE-B463-5F3997C6C238}" dt="2021-05-10T19:20:45.245" v="578"/>
          <ac:spMkLst>
            <pc:docMk/>
            <pc:sldMk cId="0" sldId="441"/>
            <ac:spMk id="7" creationId="{00000000-0000-0000-0000-000000000000}"/>
          </ac:spMkLst>
        </pc:spChg>
        <pc:spChg chg="add mod">
          <ac:chgData name="Shweta Mayor" userId="86eda4f52a034106" providerId="LiveId" clId="{A6393B8A-F062-46DE-B463-5F3997C6C238}" dt="2021-05-10T19:20:18.899" v="573" actId="1076"/>
          <ac:spMkLst>
            <pc:docMk/>
            <pc:sldMk cId="0" sldId="441"/>
            <ac:spMk id="11" creationId="{5CD31A57-9366-4D34-AF86-665035137E0E}"/>
          </ac:spMkLst>
        </pc:spChg>
        <pc:picChg chg="del mod">
          <ac:chgData name="Shweta Mayor" userId="86eda4f52a034106" providerId="LiveId" clId="{A6393B8A-F062-46DE-B463-5F3997C6C238}" dt="2021-05-10T19:19:35.592" v="564" actId="21"/>
          <ac:picMkLst>
            <pc:docMk/>
            <pc:sldMk cId="0" sldId="441"/>
            <ac:picMk id="10" creationId="{00000000-0000-0000-0000-000000000000}"/>
          </ac:picMkLst>
        </pc:picChg>
        <pc:picChg chg="add mod">
          <ac:chgData name="Shweta Mayor" userId="86eda4f52a034106" providerId="LiveId" clId="{A6393B8A-F062-46DE-B463-5F3997C6C238}" dt="2021-05-10T19:20:34.760" v="577" actId="14100"/>
          <ac:picMkLst>
            <pc:docMk/>
            <pc:sldMk cId="0" sldId="441"/>
            <ac:picMk id="5122" creationId="{576B3789-FC43-4B31-B7B2-32998F070192}"/>
          </ac:picMkLst>
        </pc:picChg>
      </pc:sldChg>
      <pc:sldChg chg="modSp mod">
        <pc:chgData name="Shweta Mayor" userId="86eda4f52a034106" providerId="LiveId" clId="{A6393B8A-F062-46DE-B463-5F3997C6C238}" dt="2021-05-10T10:12:15.900" v="162" actId="20577"/>
        <pc:sldMkLst>
          <pc:docMk/>
          <pc:sldMk cId="0" sldId="442"/>
        </pc:sldMkLst>
        <pc:spChg chg="mod">
          <ac:chgData name="Shweta Mayor" userId="86eda4f52a034106" providerId="LiveId" clId="{A6393B8A-F062-46DE-B463-5F3997C6C238}" dt="2021-05-10T10:12:15.900" v="162" actId="20577"/>
          <ac:spMkLst>
            <pc:docMk/>
            <pc:sldMk cId="0" sldId="442"/>
            <ac:spMk id="3" creationId="{00000000-0000-0000-0000-000000000000}"/>
          </ac:spMkLst>
        </pc:spChg>
      </pc:sldChg>
      <pc:sldChg chg="addSp modSp mod">
        <pc:chgData name="Shweta Mayor" userId="86eda4f52a034106" providerId="LiveId" clId="{A6393B8A-F062-46DE-B463-5F3997C6C238}" dt="2021-05-10T19:27:00.104" v="634"/>
        <pc:sldMkLst>
          <pc:docMk/>
          <pc:sldMk cId="0" sldId="443"/>
        </pc:sldMkLst>
        <pc:spChg chg="mod">
          <ac:chgData name="Shweta Mayor" userId="86eda4f52a034106" providerId="LiveId" clId="{A6393B8A-F062-46DE-B463-5F3997C6C238}" dt="2021-05-10T19:25:21.249" v="625" actId="12"/>
          <ac:spMkLst>
            <pc:docMk/>
            <pc:sldMk cId="0" sldId="443"/>
            <ac:spMk id="3" creationId="{00000000-0000-0000-0000-000000000000}"/>
          </ac:spMkLst>
        </pc:spChg>
        <pc:spChg chg="mod">
          <ac:chgData name="Shweta Mayor" userId="86eda4f52a034106" providerId="LiveId" clId="{A6393B8A-F062-46DE-B463-5F3997C6C238}" dt="2021-05-10T19:27:00.104" v="634"/>
          <ac:spMkLst>
            <pc:docMk/>
            <pc:sldMk cId="0" sldId="443"/>
            <ac:spMk id="7" creationId="{00000000-0000-0000-0000-000000000000}"/>
          </ac:spMkLst>
        </pc:spChg>
        <pc:picChg chg="add mod">
          <ac:chgData name="Shweta Mayor" userId="86eda4f52a034106" providerId="LiveId" clId="{A6393B8A-F062-46DE-B463-5F3997C6C238}" dt="2021-05-10T19:25:44.333" v="631" actId="14100"/>
          <ac:picMkLst>
            <pc:docMk/>
            <pc:sldMk cId="0" sldId="443"/>
            <ac:picMk id="7170" creationId="{A005709F-0CA5-47EA-95DD-00255E3F0221}"/>
          </ac:picMkLst>
        </pc:picChg>
      </pc:sldChg>
      <pc:sldChg chg="addSp delSp modSp mod">
        <pc:chgData name="Shweta Mayor" userId="86eda4f52a034106" providerId="LiveId" clId="{A6393B8A-F062-46DE-B463-5F3997C6C238}" dt="2021-05-10T19:34:48.300" v="756"/>
        <pc:sldMkLst>
          <pc:docMk/>
          <pc:sldMk cId="0" sldId="444"/>
        </pc:sldMkLst>
        <pc:spChg chg="mod">
          <ac:chgData name="Shweta Mayor" userId="86eda4f52a034106" providerId="LiveId" clId="{A6393B8A-F062-46DE-B463-5F3997C6C238}" dt="2021-05-10T19:32:39.961" v="747" actId="20577"/>
          <ac:spMkLst>
            <pc:docMk/>
            <pc:sldMk cId="0" sldId="444"/>
            <ac:spMk id="3" creationId="{00000000-0000-0000-0000-000000000000}"/>
          </ac:spMkLst>
        </pc:spChg>
        <pc:spChg chg="mod">
          <ac:chgData name="Shweta Mayor" userId="86eda4f52a034106" providerId="LiveId" clId="{A6393B8A-F062-46DE-B463-5F3997C6C238}" dt="2021-05-10T19:34:48.300" v="756"/>
          <ac:spMkLst>
            <pc:docMk/>
            <pc:sldMk cId="0" sldId="444"/>
            <ac:spMk id="7" creationId="{00000000-0000-0000-0000-000000000000}"/>
          </ac:spMkLst>
        </pc:spChg>
        <pc:picChg chg="del">
          <ac:chgData name="Shweta Mayor" userId="86eda4f52a034106" providerId="LiveId" clId="{A6393B8A-F062-46DE-B463-5F3997C6C238}" dt="2021-05-10T19:29:40.368" v="682" actId="21"/>
          <ac:picMkLst>
            <pc:docMk/>
            <pc:sldMk cId="0" sldId="444"/>
            <ac:picMk id="10" creationId="{00000000-0000-0000-0000-000000000000}"/>
          </ac:picMkLst>
        </pc:picChg>
        <pc:cxnChg chg="add mod">
          <ac:chgData name="Shweta Mayor" userId="86eda4f52a034106" providerId="LiveId" clId="{A6393B8A-F062-46DE-B463-5F3997C6C238}" dt="2021-05-10T19:32:23.344" v="722" actId="1076"/>
          <ac:cxnSpMkLst>
            <pc:docMk/>
            <pc:sldMk cId="0" sldId="444"/>
            <ac:cxnSpMk id="5" creationId="{C84762D6-44E1-4211-8DD4-E9CF7AB0442D}"/>
          </ac:cxnSpMkLst>
        </pc:cxnChg>
      </pc:sldChg>
      <pc:sldChg chg="modSp mod">
        <pc:chgData name="Shweta Mayor" userId="86eda4f52a034106" providerId="LiveId" clId="{A6393B8A-F062-46DE-B463-5F3997C6C238}" dt="2021-05-10T19:34:52.173" v="757"/>
        <pc:sldMkLst>
          <pc:docMk/>
          <pc:sldMk cId="0" sldId="445"/>
        </pc:sldMkLst>
        <pc:spChg chg="mod">
          <ac:chgData name="Shweta Mayor" userId="86eda4f52a034106" providerId="LiveId" clId="{A6393B8A-F062-46DE-B463-5F3997C6C238}" dt="2021-05-10T19:34:39.060" v="755" actId="1076"/>
          <ac:spMkLst>
            <pc:docMk/>
            <pc:sldMk cId="0" sldId="445"/>
            <ac:spMk id="3" creationId="{00000000-0000-0000-0000-000000000000}"/>
          </ac:spMkLst>
        </pc:spChg>
        <pc:spChg chg="mod">
          <ac:chgData name="Shweta Mayor" userId="86eda4f52a034106" providerId="LiveId" clId="{A6393B8A-F062-46DE-B463-5F3997C6C238}" dt="2021-05-10T19:34:52.173" v="757"/>
          <ac:spMkLst>
            <pc:docMk/>
            <pc:sldMk cId="0" sldId="445"/>
            <ac:spMk id="7" creationId="{00000000-0000-0000-0000-000000000000}"/>
          </ac:spMkLst>
        </pc:spChg>
      </pc:sldChg>
      <pc:sldChg chg="addSp delSp modSp mod">
        <pc:chgData name="Shweta Mayor" userId="86eda4f52a034106" providerId="LiveId" clId="{A6393B8A-F062-46DE-B463-5F3997C6C238}" dt="2021-05-10T19:26:53.276" v="633"/>
        <pc:sldMkLst>
          <pc:docMk/>
          <pc:sldMk cId="0" sldId="448"/>
        </pc:sldMkLst>
        <pc:spChg chg="mod">
          <ac:chgData name="Shweta Mayor" userId="86eda4f52a034106" providerId="LiveId" clId="{A6393B8A-F062-46DE-B463-5F3997C6C238}" dt="2021-05-10T19:24:47.834" v="618" actId="14100"/>
          <ac:spMkLst>
            <pc:docMk/>
            <pc:sldMk cId="0" sldId="448"/>
            <ac:spMk id="3" creationId="{00000000-0000-0000-0000-000000000000}"/>
          </ac:spMkLst>
        </pc:spChg>
        <pc:spChg chg="mod">
          <ac:chgData name="Shweta Mayor" userId="86eda4f52a034106" providerId="LiveId" clId="{A6393B8A-F062-46DE-B463-5F3997C6C238}" dt="2021-05-10T19:26:53.276" v="633"/>
          <ac:spMkLst>
            <pc:docMk/>
            <pc:sldMk cId="0" sldId="448"/>
            <ac:spMk id="7" creationId="{00000000-0000-0000-0000-000000000000}"/>
          </ac:spMkLst>
        </pc:spChg>
        <pc:spChg chg="del mod">
          <ac:chgData name="Shweta Mayor" userId="86eda4f52a034106" providerId="LiveId" clId="{A6393B8A-F062-46DE-B463-5F3997C6C238}" dt="2021-05-10T19:23:50.204" v="602"/>
          <ac:spMkLst>
            <pc:docMk/>
            <pc:sldMk cId="0" sldId="448"/>
            <ac:spMk id="10" creationId="{00000000-0000-0000-0000-000000000000}"/>
          </ac:spMkLst>
        </pc:spChg>
        <pc:spChg chg="add mod">
          <ac:chgData name="Shweta Mayor" userId="86eda4f52a034106" providerId="LiveId" clId="{A6393B8A-F062-46DE-B463-5F3997C6C238}" dt="2021-05-10T19:24:40.548" v="616" actId="123"/>
          <ac:spMkLst>
            <pc:docMk/>
            <pc:sldMk cId="0" sldId="448"/>
            <ac:spMk id="11" creationId="{7ADB67A4-37AF-42A0-AA08-CCE385AE9C50}"/>
          </ac:spMkLst>
        </pc:spChg>
        <pc:picChg chg="add mod">
          <ac:chgData name="Shweta Mayor" userId="86eda4f52a034106" providerId="LiveId" clId="{A6393B8A-F062-46DE-B463-5F3997C6C238}" dt="2021-05-10T19:24:53.196" v="620" actId="14100"/>
          <ac:picMkLst>
            <pc:docMk/>
            <pc:sldMk cId="0" sldId="448"/>
            <ac:picMk id="6146" creationId="{BF3F760C-E67A-4959-99C4-A53135597742}"/>
          </ac:picMkLst>
        </pc:picChg>
      </pc:sldChg>
      <pc:sldChg chg="addSp delSp modSp mod">
        <pc:chgData name="Shweta Mayor" userId="86eda4f52a034106" providerId="LiveId" clId="{A6393B8A-F062-46DE-B463-5F3997C6C238}" dt="2021-05-10T19:26:48.055" v="632"/>
        <pc:sldMkLst>
          <pc:docMk/>
          <pc:sldMk cId="0" sldId="449"/>
        </pc:sldMkLst>
        <pc:spChg chg="mod">
          <ac:chgData name="Shweta Mayor" userId="86eda4f52a034106" providerId="LiveId" clId="{A6393B8A-F062-46DE-B463-5F3997C6C238}" dt="2021-05-10T19:26:48.055" v="632"/>
          <ac:spMkLst>
            <pc:docMk/>
            <pc:sldMk cId="0" sldId="449"/>
            <ac:spMk id="7" creationId="{00000000-0000-0000-0000-000000000000}"/>
          </ac:spMkLst>
        </pc:spChg>
        <pc:spChg chg="add mod">
          <ac:chgData name="Shweta Mayor" userId="86eda4f52a034106" providerId="LiveId" clId="{A6393B8A-F062-46DE-B463-5F3997C6C238}" dt="2021-05-10T19:24:11.506" v="608" actId="20577"/>
          <ac:spMkLst>
            <pc:docMk/>
            <pc:sldMk cId="0" sldId="449"/>
            <ac:spMk id="11" creationId="{FF433352-CC82-4822-B374-CF1954163A6C}"/>
          </ac:spMkLst>
        </pc:spChg>
        <pc:picChg chg="del">
          <ac:chgData name="Shweta Mayor" userId="86eda4f52a034106" providerId="LiveId" clId="{A6393B8A-F062-46DE-B463-5F3997C6C238}" dt="2021-05-10T19:20:53.134" v="579" actId="21"/>
          <ac:picMkLst>
            <pc:docMk/>
            <pc:sldMk cId="0" sldId="449"/>
            <ac:picMk id="10" creationId="{00000000-0000-0000-0000-000000000000}"/>
          </ac:picMkLst>
        </pc:picChg>
      </pc:sldChg>
      <pc:sldChg chg="addSp delSp modSp mod">
        <pc:chgData name="Shweta Mayor" userId="86eda4f52a034106" providerId="LiveId" clId="{A6393B8A-F062-46DE-B463-5F3997C6C238}" dt="2021-05-10T19:29:30.115" v="681" actId="115"/>
        <pc:sldMkLst>
          <pc:docMk/>
          <pc:sldMk cId="0" sldId="450"/>
        </pc:sldMkLst>
        <pc:spChg chg="mod">
          <ac:chgData name="Shweta Mayor" userId="86eda4f52a034106" providerId="LiveId" clId="{A6393B8A-F062-46DE-B463-5F3997C6C238}" dt="2021-05-10T19:29:30.115" v="681" actId="115"/>
          <ac:spMkLst>
            <pc:docMk/>
            <pc:sldMk cId="0" sldId="450"/>
            <ac:spMk id="3" creationId="{00000000-0000-0000-0000-000000000000}"/>
          </ac:spMkLst>
        </pc:spChg>
        <pc:spChg chg="mod">
          <ac:chgData name="Shweta Mayor" userId="86eda4f52a034106" providerId="LiveId" clId="{A6393B8A-F062-46DE-B463-5F3997C6C238}" dt="2021-05-10T19:27:53.104" v="661" actId="20577"/>
          <ac:spMkLst>
            <pc:docMk/>
            <pc:sldMk cId="0" sldId="450"/>
            <ac:spMk id="7" creationId="{00000000-0000-0000-0000-000000000000}"/>
          </ac:spMkLst>
        </pc:spChg>
        <pc:spChg chg="add del">
          <ac:chgData name="Shweta Mayor" userId="86eda4f52a034106" providerId="LiveId" clId="{A6393B8A-F062-46DE-B463-5F3997C6C238}" dt="2021-05-10T19:27:31.037" v="636" actId="22"/>
          <ac:spMkLst>
            <pc:docMk/>
            <pc:sldMk cId="0" sldId="450"/>
            <ac:spMk id="10" creationId="{14179384-96F4-4709-A6EA-4D942BAE4881}"/>
          </ac:spMkLst>
        </pc:spChg>
      </pc:sldChg>
      <pc:sldChg chg="del">
        <pc:chgData name="Shweta Mayor" userId="86eda4f52a034106" providerId="LiveId" clId="{A6393B8A-F062-46DE-B463-5F3997C6C238}" dt="2021-05-12T09:29:07.764" v="760" actId="47"/>
        <pc:sldMkLst>
          <pc:docMk/>
          <pc:sldMk cId="0" sldId="451"/>
        </pc:sldMkLst>
      </pc:sldChg>
      <pc:sldChg chg="del">
        <pc:chgData name="Shweta Mayor" userId="86eda4f52a034106" providerId="LiveId" clId="{A6393B8A-F062-46DE-B463-5F3997C6C238}" dt="2021-05-12T09:29:10.207" v="761" actId="47"/>
        <pc:sldMkLst>
          <pc:docMk/>
          <pc:sldMk cId="0" sldId="452"/>
        </pc:sldMkLst>
      </pc:sldChg>
      <pc:sldChg chg="del">
        <pc:chgData name="Shweta Mayor" userId="86eda4f52a034106" providerId="LiveId" clId="{A6393B8A-F062-46DE-B463-5F3997C6C238}" dt="2021-05-12T09:29:11.314" v="762" actId="47"/>
        <pc:sldMkLst>
          <pc:docMk/>
          <pc:sldMk cId="0" sldId="453"/>
        </pc:sldMkLst>
      </pc:sldChg>
      <pc:sldChg chg="del">
        <pc:chgData name="Shweta Mayor" userId="86eda4f52a034106" providerId="LiveId" clId="{A6393B8A-F062-46DE-B463-5F3997C6C238}" dt="2021-05-12T09:29:12.079" v="763" actId="47"/>
        <pc:sldMkLst>
          <pc:docMk/>
          <pc:sldMk cId="0" sldId="454"/>
        </pc:sldMkLst>
      </pc:sldChg>
      <pc:sldChg chg="del">
        <pc:chgData name="Shweta Mayor" userId="86eda4f52a034106" providerId="LiveId" clId="{A6393B8A-F062-46DE-B463-5F3997C6C238}" dt="2021-05-12T09:29:13.167" v="764" actId="47"/>
        <pc:sldMkLst>
          <pc:docMk/>
          <pc:sldMk cId="0" sldId="455"/>
        </pc:sldMkLst>
      </pc:sldChg>
      <pc:sldChg chg="del">
        <pc:chgData name="Shweta Mayor" userId="86eda4f52a034106" providerId="LiveId" clId="{A6393B8A-F062-46DE-B463-5F3997C6C238}" dt="2021-05-12T09:29:14.199" v="767" actId="47"/>
        <pc:sldMkLst>
          <pc:docMk/>
          <pc:sldMk cId="0" sldId="457"/>
        </pc:sldMkLst>
      </pc:sldChg>
      <pc:sldChg chg="del">
        <pc:chgData name="Shweta Mayor" userId="86eda4f52a034106" providerId="LiveId" clId="{A6393B8A-F062-46DE-B463-5F3997C6C238}" dt="2021-05-12T09:29:14.853" v="769" actId="47"/>
        <pc:sldMkLst>
          <pc:docMk/>
          <pc:sldMk cId="0" sldId="458"/>
        </pc:sldMkLst>
      </pc:sldChg>
      <pc:sldChg chg="del">
        <pc:chgData name="Shweta Mayor" userId="86eda4f52a034106" providerId="LiveId" clId="{A6393B8A-F062-46DE-B463-5F3997C6C238}" dt="2021-05-12T09:29:15.653" v="771" actId="47"/>
        <pc:sldMkLst>
          <pc:docMk/>
          <pc:sldMk cId="0" sldId="459"/>
        </pc:sldMkLst>
      </pc:sldChg>
      <pc:sldChg chg="del">
        <pc:chgData name="Shweta Mayor" userId="86eda4f52a034106" providerId="LiveId" clId="{A6393B8A-F062-46DE-B463-5F3997C6C238}" dt="2021-05-12T09:29:15.866" v="772" actId="47"/>
        <pc:sldMkLst>
          <pc:docMk/>
          <pc:sldMk cId="0" sldId="460"/>
        </pc:sldMkLst>
      </pc:sldChg>
      <pc:sldChg chg="del">
        <pc:chgData name="Shweta Mayor" userId="86eda4f52a034106" providerId="LiveId" clId="{A6393B8A-F062-46DE-B463-5F3997C6C238}" dt="2021-05-12T09:29:16.220" v="773" actId="47"/>
        <pc:sldMkLst>
          <pc:docMk/>
          <pc:sldMk cId="0" sldId="461"/>
        </pc:sldMkLst>
      </pc:sldChg>
      <pc:sldChg chg="del">
        <pc:chgData name="Shweta Mayor" userId="86eda4f52a034106" providerId="LiveId" clId="{A6393B8A-F062-46DE-B463-5F3997C6C238}" dt="2021-05-12T09:29:16.830" v="775" actId="47"/>
        <pc:sldMkLst>
          <pc:docMk/>
          <pc:sldMk cId="0" sldId="462"/>
        </pc:sldMkLst>
      </pc:sldChg>
      <pc:sldChg chg="del">
        <pc:chgData name="Shweta Mayor" userId="86eda4f52a034106" providerId="LiveId" clId="{A6393B8A-F062-46DE-B463-5F3997C6C238}" dt="2021-05-12T09:29:19.192" v="777" actId="47"/>
        <pc:sldMkLst>
          <pc:docMk/>
          <pc:sldMk cId="0" sldId="463"/>
        </pc:sldMkLst>
      </pc:sldChg>
      <pc:sldChg chg="del">
        <pc:chgData name="Shweta Mayor" userId="86eda4f52a034106" providerId="LiveId" clId="{A6393B8A-F062-46DE-B463-5F3997C6C238}" dt="2021-05-12T09:29:19.986" v="779" actId="47"/>
        <pc:sldMkLst>
          <pc:docMk/>
          <pc:sldMk cId="0" sldId="464"/>
        </pc:sldMkLst>
      </pc:sldChg>
      <pc:sldChg chg="del">
        <pc:chgData name="Shweta Mayor" userId="86eda4f52a034106" providerId="LiveId" clId="{A6393B8A-F062-46DE-B463-5F3997C6C238}" dt="2021-05-12T09:29:20.717" v="780" actId="47"/>
        <pc:sldMkLst>
          <pc:docMk/>
          <pc:sldMk cId="0" sldId="465"/>
        </pc:sldMkLst>
      </pc:sldChg>
      <pc:sldChg chg="del">
        <pc:chgData name="Shweta Mayor" userId="86eda4f52a034106" providerId="LiveId" clId="{A6393B8A-F062-46DE-B463-5F3997C6C238}" dt="2021-05-12T09:29:21.596" v="782" actId="47"/>
        <pc:sldMkLst>
          <pc:docMk/>
          <pc:sldMk cId="0" sldId="466"/>
        </pc:sldMkLst>
      </pc:sldChg>
      <pc:sldChg chg="del">
        <pc:chgData name="Shweta Mayor" userId="86eda4f52a034106" providerId="LiveId" clId="{A6393B8A-F062-46DE-B463-5F3997C6C238}" dt="2021-05-12T09:29:22.669" v="783" actId="47"/>
        <pc:sldMkLst>
          <pc:docMk/>
          <pc:sldMk cId="0" sldId="467"/>
        </pc:sldMkLst>
      </pc:sldChg>
      <pc:sldChg chg="del">
        <pc:chgData name="Shweta Mayor" userId="86eda4f52a034106" providerId="LiveId" clId="{A6393B8A-F062-46DE-B463-5F3997C6C238}" dt="2021-05-12T09:29:23.221" v="784" actId="47"/>
        <pc:sldMkLst>
          <pc:docMk/>
          <pc:sldMk cId="0" sldId="468"/>
        </pc:sldMkLst>
      </pc:sldChg>
      <pc:sldChg chg="del">
        <pc:chgData name="Shweta Mayor" userId="86eda4f52a034106" providerId="LiveId" clId="{A6393B8A-F062-46DE-B463-5F3997C6C238}" dt="2021-05-12T09:29:23.722" v="785" actId="47"/>
        <pc:sldMkLst>
          <pc:docMk/>
          <pc:sldMk cId="0" sldId="469"/>
        </pc:sldMkLst>
      </pc:sldChg>
      <pc:sldChg chg="del">
        <pc:chgData name="Shweta Mayor" userId="86eda4f52a034106" providerId="LiveId" clId="{A6393B8A-F062-46DE-B463-5F3997C6C238}" dt="2021-05-12T09:29:25.061" v="787" actId="47"/>
        <pc:sldMkLst>
          <pc:docMk/>
          <pc:sldMk cId="0" sldId="470"/>
        </pc:sldMkLst>
      </pc:sldChg>
      <pc:sldChg chg="del">
        <pc:chgData name="Shweta Mayor" userId="86eda4f52a034106" providerId="LiveId" clId="{A6393B8A-F062-46DE-B463-5F3997C6C238}" dt="2021-05-12T09:29:25.599" v="788" actId="47"/>
        <pc:sldMkLst>
          <pc:docMk/>
          <pc:sldMk cId="0" sldId="471"/>
        </pc:sldMkLst>
      </pc:sldChg>
      <pc:sldChg chg="del">
        <pc:chgData name="Shweta Mayor" userId="86eda4f52a034106" providerId="LiveId" clId="{A6393B8A-F062-46DE-B463-5F3997C6C238}" dt="2021-05-12T09:29:26.382" v="789" actId="47"/>
        <pc:sldMkLst>
          <pc:docMk/>
          <pc:sldMk cId="0" sldId="472"/>
        </pc:sldMkLst>
      </pc:sldChg>
      <pc:sldChg chg="del">
        <pc:chgData name="Shweta Mayor" userId="86eda4f52a034106" providerId="LiveId" clId="{A6393B8A-F062-46DE-B463-5F3997C6C238}" dt="2021-05-12T09:29:28.118" v="791" actId="47"/>
        <pc:sldMkLst>
          <pc:docMk/>
          <pc:sldMk cId="0" sldId="473"/>
        </pc:sldMkLst>
      </pc:sldChg>
      <pc:sldChg chg="del">
        <pc:chgData name="Shweta Mayor" userId="86eda4f52a034106" providerId="LiveId" clId="{A6393B8A-F062-46DE-B463-5F3997C6C238}" dt="2021-05-12T09:29:29.364" v="792" actId="47"/>
        <pc:sldMkLst>
          <pc:docMk/>
          <pc:sldMk cId="0" sldId="474"/>
        </pc:sldMkLst>
      </pc:sldChg>
      <pc:sldChg chg="del">
        <pc:chgData name="Shweta Mayor" userId="86eda4f52a034106" providerId="LiveId" clId="{A6393B8A-F062-46DE-B463-5F3997C6C238}" dt="2021-05-12T09:29:30.394" v="793" actId="47"/>
        <pc:sldMkLst>
          <pc:docMk/>
          <pc:sldMk cId="0" sldId="475"/>
        </pc:sldMkLst>
      </pc:sldChg>
      <pc:sldChg chg="addSp modSp mod">
        <pc:chgData name="Shweta Mayor" userId="86eda4f52a034106" providerId="LiveId" clId="{A6393B8A-F062-46DE-B463-5F3997C6C238}" dt="2021-05-10T18:51:07.799" v="284"/>
        <pc:sldMkLst>
          <pc:docMk/>
          <pc:sldMk cId="0" sldId="476"/>
        </pc:sldMkLst>
        <pc:spChg chg="mod">
          <ac:chgData name="Shweta Mayor" userId="86eda4f52a034106" providerId="LiveId" clId="{A6393B8A-F062-46DE-B463-5F3997C6C238}" dt="2021-05-10T10:31:51.231" v="214" actId="113"/>
          <ac:spMkLst>
            <pc:docMk/>
            <pc:sldMk cId="0" sldId="476"/>
            <ac:spMk id="3" creationId="{00000000-0000-0000-0000-000000000000}"/>
          </ac:spMkLst>
        </pc:spChg>
        <pc:spChg chg="mod">
          <ac:chgData name="Shweta Mayor" userId="86eda4f52a034106" providerId="LiveId" clId="{A6393B8A-F062-46DE-B463-5F3997C6C238}" dt="2021-05-10T18:51:07.799" v="284"/>
          <ac:spMkLst>
            <pc:docMk/>
            <pc:sldMk cId="0" sldId="476"/>
            <ac:spMk id="7" creationId="{00000000-0000-0000-0000-000000000000}"/>
          </ac:spMkLst>
        </pc:spChg>
        <pc:picChg chg="add mod">
          <ac:chgData name="Shweta Mayor" userId="86eda4f52a034106" providerId="LiveId" clId="{A6393B8A-F062-46DE-B463-5F3997C6C238}" dt="2021-05-10T10:32:22.972" v="220" actId="14100"/>
          <ac:picMkLst>
            <pc:docMk/>
            <pc:sldMk cId="0" sldId="476"/>
            <ac:picMk id="1026" creationId="{84CA7A0D-FCE3-4DDF-9741-FD9F54AFDACF}"/>
          </ac:picMkLst>
        </pc:picChg>
      </pc:sldChg>
      <pc:sldChg chg="addSp delSp modSp mod">
        <pc:chgData name="Shweta Mayor" userId="86eda4f52a034106" providerId="LiveId" clId="{A6393B8A-F062-46DE-B463-5F3997C6C238}" dt="2021-05-10T10:40:45.719" v="262" actId="255"/>
        <pc:sldMkLst>
          <pc:docMk/>
          <pc:sldMk cId="0" sldId="477"/>
        </pc:sldMkLst>
        <pc:spChg chg="mod">
          <ac:chgData name="Shweta Mayor" userId="86eda4f52a034106" providerId="LiveId" clId="{A6393B8A-F062-46DE-B463-5F3997C6C238}" dt="2021-05-10T10:37:46.697" v="246" actId="14100"/>
          <ac:spMkLst>
            <pc:docMk/>
            <pc:sldMk cId="0" sldId="477"/>
            <ac:spMk id="3" creationId="{00000000-0000-0000-0000-000000000000}"/>
          </ac:spMkLst>
        </pc:spChg>
        <pc:spChg chg="mod">
          <ac:chgData name="Shweta Mayor" userId="86eda4f52a034106" providerId="LiveId" clId="{A6393B8A-F062-46DE-B463-5F3997C6C238}" dt="2021-05-10T10:37:17.634" v="245" actId="122"/>
          <ac:spMkLst>
            <pc:docMk/>
            <pc:sldMk cId="0" sldId="477"/>
            <ac:spMk id="7" creationId="{00000000-0000-0000-0000-000000000000}"/>
          </ac:spMkLst>
        </pc:spChg>
        <pc:spChg chg="del mod">
          <ac:chgData name="Shweta Mayor" userId="86eda4f52a034106" providerId="LiveId" clId="{A6393B8A-F062-46DE-B463-5F3997C6C238}" dt="2021-05-10T10:39:55.658" v="253"/>
          <ac:spMkLst>
            <pc:docMk/>
            <pc:sldMk cId="0" sldId="477"/>
            <ac:spMk id="10" creationId="{00000000-0000-0000-0000-000000000000}"/>
          </ac:spMkLst>
        </pc:spChg>
        <pc:spChg chg="add mod">
          <ac:chgData name="Shweta Mayor" userId="86eda4f52a034106" providerId="LiveId" clId="{A6393B8A-F062-46DE-B463-5F3997C6C238}" dt="2021-05-10T10:40:45.719" v="262" actId="255"/>
          <ac:spMkLst>
            <pc:docMk/>
            <pc:sldMk cId="0" sldId="477"/>
            <ac:spMk id="11" creationId="{90E5D93E-AF27-4AEB-B110-9E6C3F3A0FA9}"/>
          </ac:spMkLst>
        </pc:spChg>
        <pc:picChg chg="add mod">
          <ac:chgData name="Shweta Mayor" userId="86eda4f52a034106" providerId="LiveId" clId="{A6393B8A-F062-46DE-B463-5F3997C6C238}" dt="2021-05-10T10:39:54.615" v="251" actId="1076"/>
          <ac:picMkLst>
            <pc:docMk/>
            <pc:sldMk cId="0" sldId="477"/>
            <ac:picMk id="4098" creationId="{DFC4A6A4-CBC3-4547-9E2D-3F33AD224BA5}"/>
          </ac:picMkLst>
        </pc:picChg>
      </pc:sldChg>
      <pc:sldChg chg="addSp modSp mod">
        <pc:chgData name="Shweta Mayor" userId="86eda4f52a034106" providerId="LiveId" clId="{A6393B8A-F062-46DE-B463-5F3997C6C238}" dt="2021-05-10T19:01:43.475" v="315" actId="14100"/>
        <pc:sldMkLst>
          <pc:docMk/>
          <pc:sldMk cId="0" sldId="478"/>
        </pc:sldMkLst>
        <pc:spChg chg="mod">
          <ac:chgData name="Shweta Mayor" userId="86eda4f52a034106" providerId="LiveId" clId="{A6393B8A-F062-46DE-B463-5F3997C6C238}" dt="2021-05-10T19:00:50.025" v="303" actId="14100"/>
          <ac:spMkLst>
            <pc:docMk/>
            <pc:sldMk cId="0" sldId="478"/>
            <ac:spMk id="3" creationId="{00000000-0000-0000-0000-000000000000}"/>
          </ac:spMkLst>
        </pc:spChg>
        <pc:spChg chg="mod">
          <ac:chgData name="Shweta Mayor" userId="86eda4f52a034106" providerId="LiveId" clId="{A6393B8A-F062-46DE-B463-5F3997C6C238}" dt="2021-05-10T19:00:41.765" v="301" actId="122"/>
          <ac:spMkLst>
            <pc:docMk/>
            <pc:sldMk cId="0" sldId="478"/>
            <ac:spMk id="7" creationId="{00000000-0000-0000-0000-000000000000}"/>
          </ac:spMkLst>
        </pc:spChg>
        <pc:spChg chg="add mod">
          <ac:chgData name="Shweta Mayor" userId="86eda4f52a034106" providerId="LiveId" clId="{A6393B8A-F062-46DE-B463-5F3997C6C238}" dt="2021-05-10T19:01:24.749" v="311" actId="255"/>
          <ac:spMkLst>
            <pc:docMk/>
            <pc:sldMk cId="0" sldId="478"/>
            <ac:spMk id="10" creationId="{7461973A-267E-460E-980E-098281EEED03}"/>
          </ac:spMkLst>
        </pc:spChg>
        <pc:picChg chg="add mod">
          <ac:chgData name="Shweta Mayor" userId="86eda4f52a034106" providerId="LiveId" clId="{A6393B8A-F062-46DE-B463-5F3997C6C238}" dt="2021-05-10T19:01:43.475" v="315" actId="14100"/>
          <ac:picMkLst>
            <pc:docMk/>
            <pc:sldMk cId="0" sldId="478"/>
            <ac:picMk id="1026" creationId="{80887874-D413-4726-81C7-4DEF391384FB}"/>
          </ac:picMkLst>
        </pc:picChg>
      </pc:sldChg>
      <pc:sldChg chg="delSp modSp mod">
        <pc:chgData name="Shweta Mayor" userId="86eda4f52a034106" providerId="LiveId" clId="{A6393B8A-F062-46DE-B463-5F3997C6C238}" dt="2021-05-10T19:14:47.592" v="411" actId="14100"/>
        <pc:sldMkLst>
          <pc:docMk/>
          <pc:sldMk cId="0" sldId="479"/>
        </pc:sldMkLst>
        <pc:spChg chg="mod">
          <ac:chgData name="Shweta Mayor" userId="86eda4f52a034106" providerId="LiveId" clId="{A6393B8A-F062-46DE-B463-5F3997C6C238}" dt="2021-05-10T19:14:47.592" v="411" actId="14100"/>
          <ac:spMkLst>
            <pc:docMk/>
            <pc:sldMk cId="0" sldId="479"/>
            <ac:spMk id="3" creationId="{00000000-0000-0000-0000-000000000000}"/>
          </ac:spMkLst>
        </pc:spChg>
        <pc:spChg chg="mod">
          <ac:chgData name="Shweta Mayor" userId="86eda4f52a034106" providerId="LiveId" clId="{A6393B8A-F062-46DE-B463-5F3997C6C238}" dt="2021-05-10T19:13:46.795" v="397" actId="20577"/>
          <ac:spMkLst>
            <pc:docMk/>
            <pc:sldMk cId="0" sldId="479"/>
            <ac:spMk id="7" creationId="{00000000-0000-0000-0000-000000000000}"/>
          </ac:spMkLst>
        </pc:spChg>
        <pc:picChg chg="del">
          <ac:chgData name="Shweta Mayor" userId="86eda4f52a034106" providerId="LiveId" clId="{A6393B8A-F062-46DE-B463-5F3997C6C238}" dt="2021-05-10T19:13:52.943" v="398" actId="21"/>
          <ac:picMkLst>
            <pc:docMk/>
            <pc:sldMk cId="0" sldId="479"/>
            <ac:picMk id="11" creationId="{00000000-0000-0000-0000-000000000000}"/>
          </ac:picMkLst>
        </pc:picChg>
      </pc:sldChg>
      <pc:sldChg chg="addSp modSp mod">
        <pc:chgData name="Shweta Mayor" userId="86eda4f52a034106" providerId="LiveId" clId="{A6393B8A-F062-46DE-B463-5F3997C6C238}" dt="2021-05-10T19:19:00.766" v="560" actId="1076"/>
        <pc:sldMkLst>
          <pc:docMk/>
          <pc:sldMk cId="0" sldId="480"/>
        </pc:sldMkLst>
        <pc:spChg chg="mod">
          <ac:chgData name="Shweta Mayor" userId="86eda4f52a034106" providerId="LiveId" clId="{A6393B8A-F062-46DE-B463-5F3997C6C238}" dt="2021-05-10T19:17:07.532" v="478" actId="20577"/>
          <ac:spMkLst>
            <pc:docMk/>
            <pc:sldMk cId="0" sldId="480"/>
            <ac:spMk id="3" creationId="{00000000-0000-0000-0000-000000000000}"/>
          </ac:spMkLst>
        </pc:spChg>
        <pc:spChg chg="mod">
          <ac:chgData name="Shweta Mayor" userId="86eda4f52a034106" providerId="LiveId" clId="{A6393B8A-F062-46DE-B463-5F3997C6C238}" dt="2021-05-10T19:17:35.983" v="543" actId="14100"/>
          <ac:spMkLst>
            <pc:docMk/>
            <pc:sldMk cId="0" sldId="480"/>
            <ac:spMk id="7" creationId="{00000000-0000-0000-0000-000000000000}"/>
          </ac:spMkLst>
        </pc:spChg>
        <pc:spChg chg="add mod">
          <ac:chgData name="Shweta Mayor" userId="86eda4f52a034106" providerId="LiveId" clId="{A6393B8A-F062-46DE-B463-5F3997C6C238}" dt="2021-05-10T19:18:22.801" v="552" actId="12"/>
          <ac:spMkLst>
            <pc:docMk/>
            <pc:sldMk cId="0" sldId="480"/>
            <ac:spMk id="10" creationId="{EAD2539D-0A3F-4309-A1F1-AF4C302A7BD9}"/>
          </ac:spMkLst>
        </pc:spChg>
        <pc:picChg chg="add mod">
          <ac:chgData name="Shweta Mayor" userId="86eda4f52a034106" providerId="LiveId" clId="{A6393B8A-F062-46DE-B463-5F3997C6C238}" dt="2021-05-10T19:19:00.766" v="560" actId="1076"/>
          <ac:picMkLst>
            <pc:docMk/>
            <pc:sldMk cId="0" sldId="480"/>
            <ac:picMk id="4098" creationId="{A544069F-38E0-4C0F-BE99-6831CACFACCC}"/>
          </ac:picMkLst>
        </pc:picChg>
      </pc:sldChg>
      <pc:sldChg chg="del">
        <pc:chgData name="Shweta Mayor" userId="86eda4f52a034106" providerId="LiveId" clId="{A6393B8A-F062-46DE-B463-5F3997C6C238}" dt="2021-05-12T09:29:13.556" v="765" actId="47"/>
        <pc:sldMkLst>
          <pc:docMk/>
          <pc:sldMk cId="0" sldId="481"/>
        </pc:sldMkLst>
      </pc:sldChg>
      <pc:sldChg chg="del">
        <pc:chgData name="Shweta Mayor" userId="86eda4f52a034106" providerId="LiveId" clId="{A6393B8A-F062-46DE-B463-5F3997C6C238}" dt="2021-05-12T09:29:13.920" v="766" actId="47"/>
        <pc:sldMkLst>
          <pc:docMk/>
          <pc:sldMk cId="0" sldId="482"/>
        </pc:sldMkLst>
      </pc:sldChg>
      <pc:sldChg chg="del">
        <pc:chgData name="Shweta Mayor" userId="86eda4f52a034106" providerId="LiveId" clId="{A6393B8A-F062-46DE-B463-5F3997C6C238}" dt="2021-05-12T09:29:14.600" v="768" actId="47"/>
        <pc:sldMkLst>
          <pc:docMk/>
          <pc:sldMk cId="0" sldId="483"/>
        </pc:sldMkLst>
      </pc:sldChg>
      <pc:sldChg chg="del">
        <pc:chgData name="Shweta Mayor" userId="86eda4f52a034106" providerId="LiveId" clId="{A6393B8A-F062-46DE-B463-5F3997C6C238}" dt="2021-05-12T09:29:15.102" v="770" actId="47"/>
        <pc:sldMkLst>
          <pc:docMk/>
          <pc:sldMk cId="0" sldId="484"/>
        </pc:sldMkLst>
      </pc:sldChg>
      <pc:sldChg chg="del">
        <pc:chgData name="Shweta Mayor" userId="86eda4f52a034106" providerId="LiveId" clId="{A6393B8A-F062-46DE-B463-5F3997C6C238}" dt="2021-05-12T09:29:16.461" v="774" actId="47"/>
        <pc:sldMkLst>
          <pc:docMk/>
          <pc:sldMk cId="0" sldId="485"/>
        </pc:sldMkLst>
      </pc:sldChg>
      <pc:sldChg chg="del">
        <pc:chgData name="Shweta Mayor" userId="86eda4f52a034106" providerId="LiveId" clId="{A6393B8A-F062-46DE-B463-5F3997C6C238}" dt="2021-05-12T09:29:17.339" v="776" actId="47"/>
        <pc:sldMkLst>
          <pc:docMk/>
          <pc:sldMk cId="0" sldId="486"/>
        </pc:sldMkLst>
      </pc:sldChg>
      <pc:sldChg chg="del">
        <pc:chgData name="Shweta Mayor" userId="86eda4f52a034106" providerId="LiveId" clId="{A6393B8A-F062-46DE-B463-5F3997C6C238}" dt="2021-05-12T09:29:19.688" v="778" actId="47"/>
        <pc:sldMkLst>
          <pc:docMk/>
          <pc:sldMk cId="0" sldId="487"/>
        </pc:sldMkLst>
      </pc:sldChg>
      <pc:sldChg chg="del">
        <pc:chgData name="Shweta Mayor" userId="86eda4f52a034106" providerId="LiveId" clId="{A6393B8A-F062-46DE-B463-5F3997C6C238}" dt="2021-05-12T09:29:21.279" v="781" actId="47"/>
        <pc:sldMkLst>
          <pc:docMk/>
          <pc:sldMk cId="0" sldId="488"/>
        </pc:sldMkLst>
      </pc:sldChg>
      <pc:sldChg chg="del">
        <pc:chgData name="Shweta Mayor" userId="86eda4f52a034106" providerId="LiveId" clId="{A6393B8A-F062-46DE-B463-5F3997C6C238}" dt="2021-05-12T09:29:24.272" v="786" actId="47"/>
        <pc:sldMkLst>
          <pc:docMk/>
          <pc:sldMk cId="0" sldId="489"/>
        </pc:sldMkLst>
      </pc:sldChg>
      <pc:sldChg chg="del">
        <pc:chgData name="Shweta Mayor" userId="86eda4f52a034106" providerId="LiveId" clId="{A6393B8A-F062-46DE-B463-5F3997C6C238}" dt="2021-05-12T09:29:27.048" v="790" actId="47"/>
        <pc:sldMkLst>
          <pc:docMk/>
          <pc:sldMk cId="0" sldId="490"/>
        </pc:sldMkLst>
      </pc:sldChg>
      <pc:sldChg chg="modSp mod">
        <pc:chgData name="Shweta Mayor" userId="86eda4f52a034106" providerId="LiveId" clId="{A6393B8A-F062-46DE-B463-5F3997C6C238}" dt="2021-05-12T09:32:01.708" v="1002" actId="14100"/>
        <pc:sldMkLst>
          <pc:docMk/>
          <pc:sldMk cId="0" sldId="491"/>
        </pc:sldMkLst>
        <pc:spChg chg="mod">
          <ac:chgData name="Shweta Mayor" userId="86eda4f52a034106" providerId="LiveId" clId="{A6393B8A-F062-46DE-B463-5F3997C6C238}" dt="2021-05-12T09:32:01.708" v="1002" actId="14100"/>
          <ac:spMkLst>
            <pc:docMk/>
            <pc:sldMk cId="0" sldId="491"/>
            <ac:spMk id="5" creationId="{00000000-0000-0000-0000-000000000000}"/>
          </ac:spMkLst>
        </pc:spChg>
        <pc:spChg chg="mod">
          <ac:chgData name="Shweta Mayor" userId="86eda4f52a034106" providerId="LiveId" clId="{A6393B8A-F062-46DE-B463-5F3997C6C238}" dt="2021-05-12T09:31:49.233" v="1001" actId="20577"/>
          <ac:spMkLst>
            <pc:docMk/>
            <pc:sldMk cId="0" sldId="491"/>
            <ac:spMk id="1028" creationId="{00000000-0000-0000-0000-000000000000}"/>
          </ac:spMkLst>
        </pc:spChg>
      </pc:sldChg>
      <pc:sldChg chg="addSp delSp modSp new mod">
        <pc:chgData name="Shweta Mayor" userId="86eda4f52a034106" providerId="LiveId" clId="{A6393B8A-F062-46DE-B463-5F3997C6C238}" dt="2021-05-12T09:41:49.697" v="1088" actId="5793"/>
        <pc:sldMkLst>
          <pc:docMk/>
          <pc:sldMk cId="3771385199" sldId="495"/>
        </pc:sldMkLst>
        <pc:spChg chg="del">
          <ac:chgData name="Shweta Mayor" userId="86eda4f52a034106" providerId="LiveId" clId="{A6393B8A-F062-46DE-B463-5F3997C6C238}" dt="2021-05-12T09:37:31.729" v="1004" actId="21"/>
          <ac:spMkLst>
            <pc:docMk/>
            <pc:sldMk cId="3771385199" sldId="495"/>
            <ac:spMk id="2" creationId="{D0AAD52E-6772-4D27-AD06-E7296F04AA1B}"/>
          </ac:spMkLst>
        </pc:spChg>
        <pc:spChg chg="mod">
          <ac:chgData name="Shweta Mayor" userId="86eda4f52a034106" providerId="LiveId" clId="{A6393B8A-F062-46DE-B463-5F3997C6C238}" dt="2021-05-12T09:41:49.697" v="1088" actId="5793"/>
          <ac:spMkLst>
            <pc:docMk/>
            <pc:sldMk cId="3771385199" sldId="495"/>
            <ac:spMk id="3" creationId="{9BC1B292-DD56-4217-A9F7-4E36EBBE5485}"/>
          </ac:spMkLst>
        </pc:spChg>
        <pc:spChg chg="mod">
          <ac:chgData name="Shweta Mayor" userId="86eda4f52a034106" providerId="LiveId" clId="{A6393B8A-F062-46DE-B463-5F3997C6C238}" dt="2021-05-12T09:39:35.181" v="1027" actId="14100"/>
          <ac:spMkLst>
            <pc:docMk/>
            <pc:sldMk cId="3771385199" sldId="495"/>
            <ac:spMk id="5" creationId="{5D35799F-7ADB-481F-A8EE-2DA6A7F8F844}"/>
          </ac:spMkLst>
        </pc:spChg>
        <pc:spChg chg="add mod">
          <ac:chgData name="Shweta Mayor" userId="86eda4f52a034106" providerId="LiveId" clId="{A6393B8A-F062-46DE-B463-5F3997C6C238}" dt="2021-05-12T09:39:47.160" v="1069" actId="20577"/>
          <ac:spMkLst>
            <pc:docMk/>
            <pc:sldMk cId="3771385199" sldId="495"/>
            <ac:spMk id="7" creationId="{99FF65CD-9530-4F08-9D51-5089133DDE77}"/>
          </ac:spMkLst>
        </pc:spChg>
        <pc:picChg chg="add mod">
          <ac:chgData name="Shweta Mayor" userId="86eda4f52a034106" providerId="LiveId" clId="{A6393B8A-F062-46DE-B463-5F3997C6C238}" dt="2021-05-12T09:37:36.784" v="1005"/>
          <ac:picMkLst>
            <pc:docMk/>
            <pc:sldMk cId="3771385199" sldId="495"/>
            <ac:picMk id="8" creationId="{6C5B16ED-3D2F-456A-9255-CE0C1D6B1C80}"/>
          </ac:picMkLst>
        </pc:picChg>
      </pc:sldChg>
      <pc:sldChg chg="addSp delSp modSp new mod">
        <pc:chgData name="Shweta Mayor" userId="86eda4f52a034106" providerId="LiveId" clId="{A6393B8A-F062-46DE-B463-5F3997C6C238}" dt="2021-05-12T09:45:33.069" v="1121" actId="20577"/>
        <pc:sldMkLst>
          <pc:docMk/>
          <pc:sldMk cId="1562209039" sldId="496"/>
        </pc:sldMkLst>
        <pc:spChg chg="del">
          <ac:chgData name="Shweta Mayor" userId="86eda4f52a034106" providerId="LiveId" clId="{A6393B8A-F062-46DE-B463-5F3997C6C238}" dt="2021-05-12T09:37:53.998" v="1008" actId="21"/>
          <ac:spMkLst>
            <pc:docMk/>
            <pc:sldMk cId="1562209039" sldId="496"/>
            <ac:spMk id="2" creationId="{672FC522-28B7-4996-89B0-3974BA6E1B8D}"/>
          </ac:spMkLst>
        </pc:spChg>
        <pc:spChg chg="mod">
          <ac:chgData name="Shweta Mayor" userId="86eda4f52a034106" providerId="LiveId" clId="{A6393B8A-F062-46DE-B463-5F3997C6C238}" dt="2021-05-12T09:44:26.167" v="1097" actId="14100"/>
          <ac:spMkLst>
            <pc:docMk/>
            <pc:sldMk cId="1562209039" sldId="496"/>
            <ac:spMk id="3" creationId="{DF6E1A44-13F5-4F24-8F4F-B965D78C491A}"/>
          </ac:spMkLst>
        </pc:spChg>
        <pc:spChg chg="mod">
          <ac:chgData name="Shweta Mayor" userId="86eda4f52a034106" providerId="LiveId" clId="{A6393B8A-F062-46DE-B463-5F3997C6C238}" dt="2021-05-12T09:42:03.595" v="1090" actId="14100"/>
          <ac:spMkLst>
            <pc:docMk/>
            <pc:sldMk cId="1562209039" sldId="496"/>
            <ac:spMk id="5" creationId="{B48C363B-DA26-44C2-99EB-D9E0EBA2AD6C}"/>
          </ac:spMkLst>
        </pc:spChg>
        <pc:spChg chg="add mod">
          <ac:chgData name="Shweta Mayor" userId="86eda4f52a034106" providerId="LiveId" clId="{A6393B8A-F062-46DE-B463-5F3997C6C238}" dt="2021-05-12T09:45:33.069" v="1121" actId="20577"/>
          <ac:spMkLst>
            <pc:docMk/>
            <pc:sldMk cId="1562209039" sldId="496"/>
            <ac:spMk id="7" creationId="{1D376D65-553F-4786-A0BA-B41E36FF05D4}"/>
          </ac:spMkLst>
        </pc:spChg>
        <pc:picChg chg="add mod">
          <ac:chgData name="Shweta Mayor" userId="86eda4f52a034106" providerId="LiveId" clId="{A6393B8A-F062-46DE-B463-5F3997C6C238}" dt="2021-05-12T09:37:50.020" v="1007"/>
          <ac:picMkLst>
            <pc:docMk/>
            <pc:sldMk cId="1562209039" sldId="496"/>
            <ac:picMk id="8" creationId="{67F58E0F-6C34-4E54-ACE4-92E44E536B4D}"/>
          </ac:picMkLst>
        </pc:picChg>
        <pc:picChg chg="add mod">
          <ac:chgData name="Shweta Mayor" userId="86eda4f52a034106" providerId="LiveId" clId="{A6393B8A-F062-46DE-B463-5F3997C6C238}" dt="2021-05-12T09:44:47.581" v="1104" actId="14100"/>
          <ac:picMkLst>
            <pc:docMk/>
            <pc:sldMk cId="1562209039" sldId="496"/>
            <ac:picMk id="1026" creationId="{CD095713-EEB6-4B03-99C3-50F394BD9490}"/>
          </ac:picMkLst>
        </pc:picChg>
      </pc:sldChg>
      <pc:sldChg chg="addSp delSp modSp new mod">
        <pc:chgData name="Shweta Mayor" userId="86eda4f52a034106" providerId="LiveId" clId="{A6393B8A-F062-46DE-B463-5F3997C6C238}" dt="2021-05-12T09:47:03.811" v="1154"/>
        <pc:sldMkLst>
          <pc:docMk/>
          <pc:sldMk cId="3259569006" sldId="497"/>
        </pc:sldMkLst>
        <pc:spChg chg="del">
          <ac:chgData name="Shweta Mayor" userId="86eda4f52a034106" providerId="LiveId" clId="{A6393B8A-F062-46DE-B463-5F3997C6C238}" dt="2021-05-12T09:38:03.913" v="1010" actId="21"/>
          <ac:spMkLst>
            <pc:docMk/>
            <pc:sldMk cId="3259569006" sldId="497"/>
            <ac:spMk id="2" creationId="{67DC108B-F181-4892-A452-2B34947F2502}"/>
          </ac:spMkLst>
        </pc:spChg>
        <pc:spChg chg="mod">
          <ac:chgData name="Shweta Mayor" userId="86eda4f52a034106" providerId="LiveId" clId="{A6393B8A-F062-46DE-B463-5F3997C6C238}" dt="2021-05-12T09:46:47.217" v="1153" actId="27636"/>
          <ac:spMkLst>
            <pc:docMk/>
            <pc:sldMk cId="3259569006" sldId="497"/>
            <ac:spMk id="3" creationId="{1E262527-6549-455C-AD25-9FC6E2EF3240}"/>
          </ac:spMkLst>
        </pc:spChg>
        <pc:spChg chg="mod">
          <ac:chgData name="Shweta Mayor" userId="86eda4f52a034106" providerId="LiveId" clId="{A6393B8A-F062-46DE-B463-5F3997C6C238}" dt="2021-05-12T09:46:28.228" v="1142" actId="14100"/>
          <ac:spMkLst>
            <pc:docMk/>
            <pc:sldMk cId="3259569006" sldId="497"/>
            <ac:spMk id="5" creationId="{80BADC35-0E73-4BF3-BA78-7C9B2DDB29E7}"/>
          </ac:spMkLst>
        </pc:spChg>
        <pc:spChg chg="add mod">
          <ac:chgData name="Shweta Mayor" userId="86eda4f52a034106" providerId="LiveId" clId="{A6393B8A-F062-46DE-B463-5F3997C6C238}" dt="2021-05-12T09:47:03.811" v="1154"/>
          <ac:spMkLst>
            <pc:docMk/>
            <pc:sldMk cId="3259569006" sldId="497"/>
            <ac:spMk id="7" creationId="{F4B35513-B0AA-4EB1-97E1-955734387435}"/>
          </ac:spMkLst>
        </pc:spChg>
        <pc:picChg chg="add mod">
          <ac:chgData name="Shweta Mayor" userId="86eda4f52a034106" providerId="LiveId" clId="{A6393B8A-F062-46DE-B463-5F3997C6C238}" dt="2021-05-12T09:38:10.936" v="1011"/>
          <ac:picMkLst>
            <pc:docMk/>
            <pc:sldMk cId="3259569006" sldId="497"/>
            <ac:picMk id="8" creationId="{E9BA30DA-CB1C-4B7E-833E-204B2E86EF83}"/>
          </ac:picMkLst>
        </pc:picChg>
      </pc:sldChg>
      <pc:sldChg chg="addSp delSp modSp new mod">
        <pc:chgData name="Shweta Mayor" userId="86eda4f52a034106" providerId="LiveId" clId="{A6393B8A-F062-46DE-B463-5F3997C6C238}" dt="2021-05-12T10:08:32.254" v="1246" actId="20577"/>
        <pc:sldMkLst>
          <pc:docMk/>
          <pc:sldMk cId="2575706744" sldId="498"/>
        </pc:sldMkLst>
        <pc:spChg chg="del">
          <ac:chgData name="Shweta Mayor" userId="86eda4f52a034106" providerId="LiveId" clId="{A6393B8A-F062-46DE-B463-5F3997C6C238}" dt="2021-05-12T09:38:22.167" v="1013" actId="21"/>
          <ac:spMkLst>
            <pc:docMk/>
            <pc:sldMk cId="2575706744" sldId="498"/>
            <ac:spMk id="2" creationId="{D06BEB58-2A3E-4BC8-99FC-1635720E6E43}"/>
          </ac:spMkLst>
        </pc:spChg>
        <pc:spChg chg="mod">
          <ac:chgData name="Shweta Mayor" userId="86eda4f52a034106" providerId="LiveId" clId="{A6393B8A-F062-46DE-B463-5F3997C6C238}" dt="2021-05-12T10:08:32.254" v="1246" actId="20577"/>
          <ac:spMkLst>
            <pc:docMk/>
            <pc:sldMk cId="2575706744" sldId="498"/>
            <ac:spMk id="3" creationId="{CDF89E22-DBEA-4B6D-8124-A6D9FA8314D4}"/>
          </ac:spMkLst>
        </pc:spChg>
        <pc:spChg chg="mod">
          <ac:chgData name="Shweta Mayor" userId="86eda4f52a034106" providerId="LiveId" clId="{A6393B8A-F062-46DE-B463-5F3997C6C238}" dt="2021-05-12T09:50:30.913" v="1184" actId="14100"/>
          <ac:spMkLst>
            <pc:docMk/>
            <pc:sldMk cId="2575706744" sldId="498"/>
            <ac:spMk id="5" creationId="{7D303B3A-2D0B-4798-8912-B53859589BEF}"/>
          </ac:spMkLst>
        </pc:spChg>
        <pc:spChg chg="add del mod">
          <ac:chgData name="Shweta Mayor" userId="86eda4f52a034106" providerId="LiveId" clId="{A6393B8A-F062-46DE-B463-5F3997C6C238}" dt="2021-05-12T09:38:50.286" v="1020" actId="21"/>
          <ac:spMkLst>
            <pc:docMk/>
            <pc:sldMk cId="2575706744" sldId="498"/>
            <ac:spMk id="7" creationId="{1B36369A-A163-4C05-9714-E05D07EFE44F}"/>
          </ac:spMkLst>
        </pc:spChg>
        <pc:spChg chg="add mod">
          <ac:chgData name="Shweta Mayor" userId="86eda4f52a034106" providerId="LiveId" clId="{A6393B8A-F062-46DE-B463-5F3997C6C238}" dt="2021-05-12T09:50:23.827" v="1182"/>
          <ac:spMkLst>
            <pc:docMk/>
            <pc:sldMk cId="2575706744" sldId="498"/>
            <ac:spMk id="8" creationId="{4135EB9A-444E-4BD5-8434-CA196E2F22AA}"/>
          </ac:spMkLst>
        </pc:spChg>
        <pc:picChg chg="add mod">
          <ac:chgData name="Shweta Mayor" userId="86eda4f52a034106" providerId="LiveId" clId="{A6393B8A-F062-46DE-B463-5F3997C6C238}" dt="2021-05-12T09:49:51.812" v="1178"/>
          <ac:picMkLst>
            <pc:docMk/>
            <pc:sldMk cId="2575706744" sldId="498"/>
            <ac:picMk id="9" creationId="{E72DCD17-4031-43F4-94D3-6C381070B08C}"/>
          </ac:picMkLst>
        </pc:picChg>
      </pc:sldChg>
      <pc:sldChg chg="addSp delSp modSp add mod">
        <pc:chgData name="Shweta Mayor" userId="86eda4f52a034106" providerId="LiveId" clId="{A6393B8A-F062-46DE-B463-5F3997C6C238}" dt="2021-05-12T09:59:25.403" v="1206" actId="1076"/>
        <pc:sldMkLst>
          <pc:docMk/>
          <pc:sldMk cId="1630239493" sldId="499"/>
        </pc:sldMkLst>
        <pc:spChg chg="mod">
          <ac:chgData name="Shweta Mayor" userId="86eda4f52a034106" providerId="LiveId" clId="{A6393B8A-F062-46DE-B463-5F3997C6C238}" dt="2021-05-12T09:59:09.287" v="1204" actId="14100"/>
          <ac:spMkLst>
            <pc:docMk/>
            <pc:sldMk cId="1630239493" sldId="499"/>
            <ac:spMk id="3" creationId="{CDF89E22-DBEA-4B6D-8124-A6D9FA8314D4}"/>
          </ac:spMkLst>
        </pc:spChg>
        <pc:spChg chg="mod">
          <ac:chgData name="Shweta Mayor" userId="86eda4f52a034106" providerId="LiveId" clId="{A6393B8A-F062-46DE-B463-5F3997C6C238}" dt="2021-05-12T09:59:05.526" v="1203" actId="14100"/>
          <ac:spMkLst>
            <pc:docMk/>
            <pc:sldMk cId="1630239493" sldId="499"/>
            <ac:spMk id="5" creationId="{7D303B3A-2D0B-4798-8912-B53859589BEF}"/>
          </ac:spMkLst>
        </pc:spChg>
        <pc:spChg chg="del">
          <ac:chgData name="Shweta Mayor" userId="86eda4f52a034106" providerId="LiveId" clId="{A6393B8A-F062-46DE-B463-5F3997C6C238}" dt="2021-05-12T09:38:56.104" v="1021" actId="21"/>
          <ac:spMkLst>
            <pc:docMk/>
            <pc:sldMk cId="1630239493" sldId="499"/>
            <ac:spMk id="7" creationId="{1B36369A-A163-4C05-9714-E05D07EFE44F}"/>
          </ac:spMkLst>
        </pc:spChg>
        <pc:spChg chg="add mod">
          <ac:chgData name="Shweta Mayor" userId="86eda4f52a034106" providerId="LiveId" clId="{A6393B8A-F062-46DE-B463-5F3997C6C238}" dt="2021-05-12T09:58:57.065" v="1201"/>
          <ac:spMkLst>
            <pc:docMk/>
            <pc:sldMk cId="1630239493" sldId="499"/>
            <ac:spMk id="8" creationId="{75D5A419-10EB-40AB-9FF6-A729488AB51A}"/>
          </ac:spMkLst>
        </pc:spChg>
        <pc:picChg chg="add mod">
          <ac:chgData name="Shweta Mayor" userId="86eda4f52a034106" providerId="LiveId" clId="{A6393B8A-F062-46DE-B463-5F3997C6C238}" dt="2021-05-12T09:58:57.065" v="1201"/>
          <ac:picMkLst>
            <pc:docMk/>
            <pc:sldMk cId="1630239493" sldId="499"/>
            <ac:picMk id="9" creationId="{390957FB-544C-40D7-B7E6-64B2267149FB}"/>
          </ac:picMkLst>
        </pc:picChg>
        <pc:picChg chg="add mod">
          <ac:chgData name="Shweta Mayor" userId="86eda4f52a034106" providerId="LiveId" clId="{A6393B8A-F062-46DE-B463-5F3997C6C238}" dt="2021-05-12T09:59:25.403" v="1206" actId="1076"/>
          <ac:picMkLst>
            <pc:docMk/>
            <pc:sldMk cId="1630239493" sldId="499"/>
            <ac:picMk id="2050" creationId="{D1D9832E-32FB-489B-ACDD-4A290028F92A}"/>
          </ac:picMkLst>
        </pc:picChg>
      </pc:sldChg>
      <pc:sldChg chg="addSp delSp modSp add mod">
        <pc:chgData name="Shweta Mayor" userId="86eda4f52a034106" providerId="LiveId" clId="{A6393B8A-F062-46DE-B463-5F3997C6C238}" dt="2021-05-12T10:01:03.839" v="1229" actId="5793"/>
        <pc:sldMkLst>
          <pc:docMk/>
          <pc:sldMk cId="3329921091" sldId="500"/>
        </pc:sldMkLst>
        <pc:spChg chg="mod">
          <ac:chgData name="Shweta Mayor" userId="86eda4f52a034106" providerId="LiveId" clId="{A6393B8A-F062-46DE-B463-5F3997C6C238}" dt="2021-05-12T10:01:03.839" v="1229" actId="5793"/>
          <ac:spMkLst>
            <pc:docMk/>
            <pc:sldMk cId="3329921091" sldId="500"/>
            <ac:spMk id="3" creationId="{CDF89E22-DBEA-4B6D-8124-A6D9FA8314D4}"/>
          </ac:spMkLst>
        </pc:spChg>
        <pc:spChg chg="mod">
          <ac:chgData name="Shweta Mayor" userId="86eda4f52a034106" providerId="LiveId" clId="{A6393B8A-F062-46DE-B463-5F3997C6C238}" dt="2021-05-12T10:00:54.505" v="1226" actId="14100"/>
          <ac:spMkLst>
            <pc:docMk/>
            <pc:sldMk cId="3329921091" sldId="500"/>
            <ac:spMk id="5" creationId="{7D303B3A-2D0B-4798-8912-B53859589BEF}"/>
          </ac:spMkLst>
        </pc:spChg>
        <pc:spChg chg="del">
          <ac:chgData name="Shweta Mayor" userId="86eda4f52a034106" providerId="LiveId" clId="{A6393B8A-F062-46DE-B463-5F3997C6C238}" dt="2021-05-12T09:39:01.480" v="1022" actId="21"/>
          <ac:spMkLst>
            <pc:docMk/>
            <pc:sldMk cId="3329921091" sldId="500"/>
            <ac:spMk id="7" creationId="{1B36369A-A163-4C05-9714-E05D07EFE44F}"/>
          </ac:spMkLst>
        </pc:spChg>
        <pc:spChg chg="add mod">
          <ac:chgData name="Shweta Mayor" userId="86eda4f52a034106" providerId="LiveId" clId="{A6393B8A-F062-46DE-B463-5F3997C6C238}" dt="2021-05-12T10:00:36.172" v="1224"/>
          <ac:spMkLst>
            <pc:docMk/>
            <pc:sldMk cId="3329921091" sldId="500"/>
            <ac:spMk id="8" creationId="{A99330FF-1121-4F6B-B8DC-3B9F77110504}"/>
          </ac:spMkLst>
        </pc:spChg>
        <pc:picChg chg="add mod">
          <ac:chgData name="Shweta Mayor" userId="86eda4f52a034106" providerId="LiveId" clId="{A6393B8A-F062-46DE-B463-5F3997C6C238}" dt="2021-05-12T10:00:36.172" v="1224"/>
          <ac:picMkLst>
            <pc:docMk/>
            <pc:sldMk cId="3329921091" sldId="500"/>
            <ac:picMk id="9" creationId="{B8CA7516-75E5-4E27-ACF9-F18EE546D163}"/>
          </ac:picMkLst>
        </pc:picChg>
      </pc:sldChg>
      <pc:sldChg chg="addSp delSp modSp add mod ord">
        <pc:chgData name="Shweta Mayor" userId="86eda4f52a034106" providerId="LiveId" clId="{A6393B8A-F062-46DE-B463-5F3997C6C238}" dt="2021-06-30T15:37:23.247" v="1670"/>
        <pc:sldMkLst>
          <pc:docMk/>
          <pc:sldMk cId="1247097156" sldId="501"/>
        </pc:sldMkLst>
        <pc:spChg chg="add del">
          <ac:chgData name="Shweta Mayor" userId="86eda4f52a034106" providerId="LiveId" clId="{A6393B8A-F062-46DE-B463-5F3997C6C238}" dt="2021-05-12T10:07:14.867" v="1232"/>
          <ac:spMkLst>
            <pc:docMk/>
            <pc:sldMk cId="1247097156" sldId="501"/>
            <ac:spMk id="2" creationId="{F2016AEC-D90F-4F8F-81C8-41AA928D801F}"/>
          </ac:spMkLst>
        </pc:spChg>
        <pc:spChg chg="del mod">
          <ac:chgData name="Shweta Mayor" userId="86eda4f52a034106" providerId="LiveId" clId="{A6393B8A-F062-46DE-B463-5F3997C6C238}" dt="2021-05-12T10:11:03.770" v="1275" actId="21"/>
          <ac:spMkLst>
            <pc:docMk/>
            <pc:sldMk cId="1247097156" sldId="501"/>
            <ac:spMk id="3" creationId="{CDF89E22-DBEA-4B6D-8124-A6D9FA8314D4}"/>
          </ac:spMkLst>
        </pc:spChg>
        <pc:spChg chg="mod">
          <ac:chgData name="Shweta Mayor" userId="86eda4f52a034106" providerId="LiveId" clId="{A6393B8A-F062-46DE-B463-5F3997C6C238}" dt="2021-05-12T10:07:49.004" v="1236" actId="14100"/>
          <ac:spMkLst>
            <pc:docMk/>
            <pc:sldMk cId="1247097156" sldId="501"/>
            <ac:spMk id="5" creationId="{7D303B3A-2D0B-4798-8912-B53859589BEF}"/>
          </ac:spMkLst>
        </pc:spChg>
        <pc:spChg chg="del">
          <ac:chgData name="Shweta Mayor" userId="86eda4f52a034106" providerId="LiveId" clId="{A6393B8A-F062-46DE-B463-5F3997C6C238}" dt="2021-05-12T09:39:07.555" v="1023" actId="21"/>
          <ac:spMkLst>
            <pc:docMk/>
            <pc:sldMk cId="1247097156" sldId="501"/>
            <ac:spMk id="7" creationId="{1B36369A-A163-4C05-9714-E05D07EFE44F}"/>
          </ac:spMkLst>
        </pc:spChg>
        <pc:spChg chg="add del">
          <ac:chgData name="Shweta Mayor" userId="86eda4f52a034106" providerId="LiveId" clId="{A6393B8A-F062-46DE-B463-5F3997C6C238}" dt="2021-05-12T10:07:14.867" v="1232"/>
          <ac:spMkLst>
            <pc:docMk/>
            <pc:sldMk cId="1247097156" sldId="501"/>
            <ac:spMk id="9" creationId="{447A0154-A88B-4784-8996-0B5D46382F33}"/>
          </ac:spMkLst>
        </pc:spChg>
        <pc:spChg chg="add del">
          <ac:chgData name="Shweta Mayor" userId="86eda4f52a034106" providerId="LiveId" clId="{A6393B8A-F062-46DE-B463-5F3997C6C238}" dt="2021-05-12T10:07:14.867" v="1232"/>
          <ac:spMkLst>
            <pc:docMk/>
            <pc:sldMk cId="1247097156" sldId="501"/>
            <ac:spMk id="10" creationId="{8236D7FA-E65A-49A1-87D3-BD869188A1BD}"/>
          </ac:spMkLst>
        </pc:spChg>
        <pc:spChg chg="add del">
          <ac:chgData name="Shweta Mayor" userId="86eda4f52a034106" providerId="LiveId" clId="{A6393B8A-F062-46DE-B463-5F3997C6C238}" dt="2021-05-12T10:07:14.867" v="1232"/>
          <ac:spMkLst>
            <pc:docMk/>
            <pc:sldMk cId="1247097156" sldId="501"/>
            <ac:spMk id="11" creationId="{FF827AFE-DFF9-4526-8D8B-1A106CA7B520}"/>
          </ac:spMkLst>
        </pc:spChg>
        <pc:spChg chg="add del">
          <ac:chgData name="Shweta Mayor" userId="86eda4f52a034106" providerId="LiveId" clId="{A6393B8A-F062-46DE-B463-5F3997C6C238}" dt="2021-05-12T10:07:14.867" v="1232"/>
          <ac:spMkLst>
            <pc:docMk/>
            <pc:sldMk cId="1247097156" sldId="501"/>
            <ac:spMk id="12" creationId="{96E0CC4E-EDE9-43B2-9648-EAD59DFA7DE7}"/>
          </ac:spMkLst>
        </pc:spChg>
        <pc:spChg chg="add del">
          <ac:chgData name="Shweta Mayor" userId="86eda4f52a034106" providerId="LiveId" clId="{A6393B8A-F062-46DE-B463-5F3997C6C238}" dt="2021-05-12T10:07:14.867" v="1232"/>
          <ac:spMkLst>
            <pc:docMk/>
            <pc:sldMk cId="1247097156" sldId="501"/>
            <ac:spMk id="13" creationId="{3928D739-4EE0-4C33-840A-22FF05856BA8}"/>
          </ac:spMkLst>
        </pc:spChg>
        <pc:spChg chg="add del">
          <ac:chgData name="Shweta Mayor" userId="86eda4f52a034106" providerId="LiveId" clId="{A6393B8A-F062-46DE-B463-5F3997C6C238}" dt="2021-05-12T10:07:14.867" v="1232"/>
          <ac:spMkLst>
            <pc:docMk/>
            <pc:sldMk cId="1247097156" sldId="501"/>
            <ac:spMk id="14" creationId="{F66B3371-270F-4807-8087-925B02E2A707}"/>
          </ac:spMkLst>
        </pc:spChg>
        <pc:spChg chg="add del">
          <ac:chgData name="Shweta Mayor" userId="86eda4f52a034106" providerId="LiveId" clId="{A6393B8A-F062-46DE-B463-5F3997C6C238}" dt="2021-05-12T10:07:14.867" v="1232"/>
          <ac:spMkLst>
            <pc:docMk/>
            <pc:sldMk cId="1247097156" sldId="501"/>
            <ac:spMk id="15" creationId="{293C263C-239E-4834-9083-BEE9752242F3}"/>
          </ac:spMkLst>
        </pc:spChg>
        <pc:spChg chg="add mod">
          <ac:chgData name="Shweta Mayor" userId="86eda4f52a034106" providerId="LiveId" clId="{A6393B8A-F062-46DE-B463-5F3997C6C238}" dt="2021-05-12T10:09:00.561" v="1252"/>
          <ac:spMkLst>
            <pc:docMk/>
            <pc:sldMk cId="1247097156" sldId="501"/>
            <ac:spMk id="20" creationId="{2517D6BE-CBF8-4493-A690-F96C4E1523D0}"/>
          </ac:spMkLst>
        </pc:spChg>
        <pc:graphicFrameChg chg="add del mod">
          <ac:chgData name="Shweta Mayor" userId="86eda4f52a034106" providerId="LiveId" clId="{A6393B8A-F062-46DE-B463-5F3997C6C238}" dt="2021-05-12T10:07:14.867" v="1232"/>
          <ac:graphicFrameMkLst>
            <pc:docMk/>
            <pc:sldMk cId="1247097156" sldId="501"/>
            <ac:graphicFrameMk id="8" creationId="{F2BBB95E-0DC0-409E-B969-B603160A635B}"/>
          </ac:graphicFrameMkLst>
        </pc:graphicFrameChg>
        <pc:picChg chg="add mod">
          <ac:chgData name="Shweta Mayor" userId="86eda4f52a034106" providerId="LiveId" clId="{A6393B8A-F062-46DE-B463-5F3997C6C238}" dt="2021-05-12T10:08:41.973" v="1247"/>
          <ac:picMkLst>
            <pc:docMk/>
            <pc:sldMk cId="1247097156" sldId="501"/>
            <ac:picMk id="21" creationId="{84D9FE07-A229-4771-A30E-21BAAAD25FC6}"/>
          </ac:picMkLst>
        </pc:picChg>
        <pc:picChg chg="add del">
          <ac:chgData name="Shweta Mayor" userId="86eda4f52a034106" providerId="LiveId" clId="{A6393B8A-F062-46DE-B463-5F3997C6C238}" dt="2021-05-12T10:07:14.867" v="1232"/>
          <ac:picMkLst>
            <pc:docMk/>
            <pc:sldMk cId="1247097156" sldId="501"/>
            <ac:picMk id="3080" creationId="{69503B9F-D41A-42B0-87F6-F6BB7D827944}"/>
          </ac:picMkLst>
        </pc:picChg>
        <pc:picChg chg="add del">
          <ac:chgData name="Shweta Mayor" userId="86eda4f52a034106" providerId="LiveId" clId="{A6393B8A-F062-46DE-B463-5F3997C6C238}" dt="2021-05-12T10:07:14.867" v="1232"/>
          <ac:picMkLst>
            <pc:docMk/>
            <pc:sldMk cId="1247097156" sldId="501"/>
            <ac:picMk id="3081" creationId="{5B8A0D69-09B9-4870-B1F4-5768FAA7AC35}"/>
          </ac:picMkLst>
        </pc:picChg>
        <pc:picChg chg="add del">
          <ac:chgData name="Shweta Mayor" userId="86eda4f52a034106" providerId="LiveId" clId="{A6393B8A-F062-46DE-B463-5F3997C6C238}" dt="2021-05-12T10:07:14.867" v="1232"/>
          <ac:picMkLst>
            <pc:docMk/>
            <pc:sldMk cId="1247097156" sldId="501"/>
            <ac:picMk id="3084" creationId="{F8A9307E-F344-4C90-8B4E-DBAEC2B8BCB5}"/>
          </ac:picMkLst>
        </pc:picChg>
        <pc:picChg chg="add del">
          <ac:chgData name="Shweta Mayor" userId="86eda4f52a034106" providerId="LiveId" clId="{A6393B8A-F062-46DE-B463-5F3997C6C238}" dt="2021-05-12T10:07:14.867" v="1232"/>
          <ac:picMkLst>
            <pc:docMk/>
            <pc:sldMk cId="1247097156" sldId="501"/>
            <ac:picMk id="3085" creationId="{BA73469B-661F-4CC6-BDA6-65A35E773545}"/>
          </ac:picMkLst>
        </pc:picChg>
        <pc:picChg chg="add mod">
          <ac:chgData name="Shweta Mayor" userId="86eda4f52a034106" providerId="LiveId" clId="{A6393B8A-F062-46DE-B463-5F3997C6C238}" dt="2021-05-12T10:11:10.684" v="1278" actId="14100"/>
          <ac:picMkLst>
            <pc:docMk/>
            <pc:sldMk cId="1247097156" sldId="501"/>
            <ac:picMk id="3087" creationId="{A6FA05CE-A168-4C84-A9EF-42615CFEB373}"/>
          </ac:picMkLst>
        </pc:picChg>
      </pc:sldChg>
      <pc:sldChg chg="addSp delSp modSp add mod">
        <pc:chgData name="Shweta Mayor" userId="86eda4f52a034106" providerId="LiveId" clId="{A6393B8A-F062-46DE-B463-5F3997C6C238}" dt="2021-05-12T10:12:12.701" v="1294" actId="12"/>
        <pc:sldMkLst>
          <pc:docMk/>
          <pc:sldMk cId="2305798400" sldId="502"/>
        </pc:sldMkLst>
        <pc:spChg chg="mod">
          <ac:chgData name="Shweta Mayor" userId="86eda4f52a034106" providerId="LiveId" clId="{A6393B8A-F062-46DE-B463-5F3997C6C238}" dt="2021-05-12T10:12:12.701" v="1294" actId="12"/>
          <ac:spMkLst>
            <pc:docMk/>
            <pc:sldMk cId="2305798400" sldId="502"/>
            <ac:spMk id="3" creationId="{CDF89E22-DBEA-4B6D-8124-A6D9FA8314D4}"/>
          </ac:spMkLst>
        </pc:spChg>
        <pc:spChg chg="mod">
          <ac:chgData name="Shweta Mayor" userId="86eda4f52a034106" providerId="LiveId" clId="{A6393B8A-F062-46DE-B463-5F3997C6C238}" dt="2021-05-12T10:11:59.990" v="1290" actId="14100"/>
          <ac:spMkLst>
            <pc:docMk/>
            <pc:sldMk cId="2305798400" sldId="502"/>
            <ac:spMk id="5" creationId="{7D303B3A-2D0B-4798-8912-B53859589BEF}"/>
          </ac:spMkLst>
        </pc:spChg>
        <pc:spChg chg="del">
          <ac:chgData name="Shweta Mayor" userId="86eda4f52a034106" providerId="LiveId" clId="{A6393B8A-F062-46DE-B463-5F3997C6C238}" dt="2021-05-12T09:39:13.038" v="1024" actId="21"/>
          <ac:spMkLst>
            <pc:docMk/>
            <pc:sldMk cId="2305798400" sldId="502"/>
            <ac:spMk id="7" creationId="{1B36369A-A163-4C05-9714-E05D07EFE44F}"/>
          </ac:spMkLst>
        </pc:spChg>
        <pc:spChg chg="add mod">
          <ac:chgData name="Shweta Mayor" userId="86eda4f52a034106" providerId="LiveId" clId="{A6393B8A-F062-46DE-B463-5F3997C6C238}" dt="2021-05-12T10:11:18.343" v="1279"/>
          <ac:spMkLst>
            <pc:docMk/>
            <pc:sldMk cId="2305798400" sldId="502"/>
            <ac:spMk id="8" creationId="{7C0EB3D3-3321-4EFF-8AE2-DCC750AC9BEE}"/>
          </ac:spMkLst>
        </pc:spChg>
        <pc:picChg chg="add mod">
          <ac:chgData name="Shweta Mayor" userId="86eda4f52a034106" providerId="LiveId" clId="{A6393B8A-F062-46DE-B463-5F3997C6C238}" dt="2021-05-12T10:11:18.343" v="1279"/>
          <ac:picMkLst>
            <pc:docMk/>
            <pc:sldMk cId="2305798400" sldId="502"/>
            <ac:picMk id="9" creationId="{37B3F60D-B34A-47C6-80A6-0FA91A575C5A}"/>
          </ac:picMkLst>
        </pc:picChg>
      </pc:sldChg>
      <pc:sldChg chg="addSp delSp modSp add mod">
        <pc:chgData name="Shweta Mayor" userId="86eda4f52a034106" providerId="LiveId" clId="{A6393B8A-F062-46DE-B463-5F3997C6C238}" dt="2021-05-12T10:13:40.441" v="1307" actId="14100"/>
        <pc:sldMkLst>
          <pc:docMk/>
          <pc:sldMk cId="3482859650" sldId="503"/>
        </pc:sldMkLst>
        <pc:spChg chg="mod">
          <ac:chgData name="Shweta Mayor" userId="86eda4f52a034106" providerId="LiveId" clId="{A6393B8A-F062-46DE-B463-5F3997C6C238}" dt="2021-05-12T10:13:40.441" v="1307" actId="14100"/>
          <ac:spMkLst>
            <pc:docMk/>
            <pc:sldMk cId="3482859650" sldId="503"/>
            <ac:spMk id="3" creationId="{CDF89E22-DBEA-4B6D-8124-A6D9FA8314D4}"/>
          </ac:spMkLst>
        </pc:spChg>
        <pc:spChg chg="mod">
          <ac:chgData name="Shweta Mayor" userId="86eda4f52a034106" providerId="LiveId" clId="{A6393B8A-F062-46DE-B463-5F3997C6C238}" dt="2021-05-12T10:13:24.891" v="1302" actId="14100"/>
          <ac:spMkLst>
            <pc:docMk/>
            <pc:sldMk cId="3482859650" sldId="503"/>
            <ac:spMk id="5" creationId="{7D303B3A-2D0B-4798-8912-B53859589BEF}"/>
          </ac:spMkLst>
        </pc:spChg>
        <pc:spChg chg="del">
          <ac:chgData name="Shweta Mayor" userId="86eda4f52a034106" providerId="LiveId" clId="{A6393B8A-F062-46DE-B463-5F3997C6C238}" dt="2021-05-12T09:39:19.682" v="1025" actId="21"/>
          <ac:spMkLst>
            <pc:docMk/>
            <pc:sldMk cId="3482859650" sldId="503"/>
            <ac:spMk id="7" creationId="{1B36369A-A163-4C05-9714-E05D07EFE44F}"/>
          </ac:spMkLst>
        </pc:spChg>
        <pc:spChg chg="add mod">
          <ac:chgData name="Shweta Mayor" userId="86eda4f52a034106" providerId="LiveId" clId="{A6393B8A-F062-46DE-B463-5F3997C6C238}" dt="2021-05-12T10:13:06.515" v="1297"/>
          <ac:spMkLst>
            <pc:docMk/>
            <pc:sldMk cId="3482859650" sldId="503"/>
            <ac:spMk id="8" creationId="{5049743E-E8B7-431F-A62E-F9E647466F09}"/>
          </ac:spMkLst>
        </pc:spChg>
        <pc:picChg chg="add mod">
          <ac:chgData name="Shweta Mayor" userId="86eda4f52a034106" providerId="LiveId" clId="{A6393B8A-F062-46DE-B463-5F3997C6C238}" dt="2021-05-12T10:13:06.515" v="1297"/>
          <ac:picMkLst>
            <pc:docMk/>
            <pc:sldMk cId="3482859650" sldId="503"/>
            <ac:picMk id="9" creationId="{6DB779FA-42E8-4C71-BFE7-19FF8C239857}"/>
          </ac:picMkLst>
        </pc:picChg>
      </pc:sldChg>
      <pc:sldChg chg="addSp delSp modSp new mod">
        <pc:chgData name="Shweta Mayor" userId="86eda4f52a034106" providerId="LiveId" clId="{A6393B8A-F062-46DE-B463-5F3997C6C238}" dt="2021-05-12T10:27:24.246" v="1429" actId="27636"/>
        <pc:sldMkLst>
          <pc:docMk/>
          <pc:sldMk cId="2102674520" sldId="504"/>
        </pc:sldMkLst>
        <pc:spChg chg="del">
          <ac:chgData name="Shweta Mayor" userId="86eda4f52a034106" providerId="LiveId" clId="{A6393B8A-F062-46DE-B463-5F3997C6C238}" dt="2021-05-12T10:14:28.871" v="1312" actId="21"/>
          <ac:spMkLst>
            <pc:docMk/>
            <pc:sldMk cId="2102674520" sldId="504"/>
            <ac:spMk id="2" creationId="{B77DF560-2899-445B-81BC-86721935791E}"/>
          </ac:spMkLst>
        </pc:spChg>
        <pc:spChg chg="mod">
          <ac:chgData name="Shweta Mayor" userId="86eda4f52a034106" providerId="LiveId" clId="{A6393B8A-F062-46DE-B463-5F3997C6C238}" dt="2021-05-12T10:27:24.246" v="1429" actId="27636"/>
          <ac:spMkLst>
            <pc:docMk/>
            <pc:sldMk cId="2102674520" sldId="504"/>
            <ac:spMk id="3" creationId="{487E119F-95DC-4A68-9146-179C22778662}"/>
          </ac:spMkLst>
        </pc:spChg>
        <pc:spChg chg="mod">
          <ac:chgData name="Shweta Mayor" userId="86eda4f52a034106" providerId="LiveId" clId="{A6393B8A-F062-46DE-B463-5F3997C6C238}" dt="2021-05-12T10:15:38.780" v="1340" actId="14100"/>
          <ac:spMkLst>
            <pc:docMk/>
            <pc:sldMk cId="2102674520" sldId="504"/>
            <ac:spMk id="5" creationId="{D9DA289E-46F3-45B8-AEC6-0602E0168147}"/>
          </ac:spMkLst>
        </pc:spChg>
        <pc:spChg chg="add mod">
          <ac:chgData name="Shweta Mayor" userId="86eda4f52a034106" providerId="LiveId" clId="{A6393B8A-F062-46DE-B463-5F3997C6C238}" dt="2021-05-12T10:14:36.759" v="1326" actId="20577"/>
          <ac:spMkLst>
            <pc:docMk/>
            <pc:sldMk cId="2102674520" sldId="504"/>
            <ac:spMk id="7" creationId="{E3A50046-F2E6-43A9-83FE-DA4ABA19B632}"/>
          </ac:spMkLst>
        </pc:spChg>
        <pc:picChg chg="add mod">
          <ac:chgData name="Shweta Mayor" userId="86eda4f52a034106" providerId="LiveId" clId="{A6393B8A-F062-46DE-B463-5F3997C6C238}" dt="2021-05-12T10:14:24.782" v="1311"/>
          <ac:picMkLst>
            <pc:docMk/>
            <pc:sldMk cId="2102674520" sldId="504"/>
            <ac:picMk id="8" creationId="{BAF0D379-C24C-408F-A1BE-90F201F8D6B1}"/>
          </ac:picMkLst>
        </pc:picChg>
        <pc:picChg chg="add mod">
          <ac:chgData name="Shweta Mayor" userId="86eda4f52a034106" providerId="LiveId" clId="{A6393B8A-F062-46DE-B463-5F3997C6C238}" dt="2021-05-12T10:27:20.534" v="1427" actId="1076"/>
          <ac:picMkLst>
            <pc:docMk/>
            <pc:sldMk cId="2102674520" sldId="504"/>
            <ac:picMk id="7170" creationId="{D37FF5D3-DA02-44F6-9DFC-CDE644FFA740}"/>
          </ac:picMkLst>
        </pc:picChg>
      </pc:sldChg>
      <pc:sldChg chg="addSp delSp modSp new mod">
        <pc:chgData name="Shweta Mayor" userId="86eda4f52a034106" providerId="LiveId" clId="{A6393B8A-F062-46DE-B463-5F3997C6C238}" dt="2021-05-12T10:25:30.916" v="1405" actId="123"/>
        <pc:sldMkLst>
          <pc:docMk/>
          <pc:sldMk cId="2891390154" sldId="505"/>
        </pc:sldMkLst>
        <pc:spChg chg="del">
          <ac:chgData name="Shweta Mayor" userId="86eda4f52a034106" providerId="LiveId" clId="{A6393B8A-F062-46DE-B463-5F3997C6C238}" dt="2021-05-12T10:14:51.658" v="1329" actId="21"/>
          <ac:spMkLst>
            <pc:docMk/>
            <pc:sldMk cId="2891390154" sldId="505"/>
            <ac:spMk id="2" creationId="{588C688E-AABA-480D-8E94-EB972BF470B8}"/>
          </ac:spMkLst>
        </pc:spChg>
        <pc:spChg chg="mod">
          <ac:chgData name="Shweta Mayor" userId="86eda4f52a034106" providerId="LiveId" clId="{A6393B8A-F062-46DE-B463-5F3997C6C238}" dt="2021-05-12T10:25:30.916" v="1405" actId="123"/>
          <ac:spMkLst>
            <pc:docMk/>
            <pc:sldMk cId="2891390154" sldId="505"/>
            <ac:spMk id="3" creationId="{F8481B0E-FC71-4AFD-9CB4-D0856124DECF}"/>
          </ac:spMkLst>
        </pc:spChg>
        <pc:spChg chg="mod">
          <ac:chgData name="Shweta Mayor" userId="86eda4f52a034106" providerId="LiveId" clId="{A6393B8A-F062-46DE-B463-5F3997C6C238}" dt="2021-05-12T10:15:30.989" v="1338" actId="14100"/>
          <ac:spMkLst>
            <pc:docMk/>
            <pc:sldMk cId="2891390154" sldId="505"/>
            <ac:spMk id="5" creationId="{66B4B248-7F0E-46FB-9A26-A2D89E24E063}"/>
          </ac:spMkLst>
        </pc:spChg>
        <pc:spChg chg="add mod">
          <ac:chgData name="Shweta Mayor" userId="86eda4f52a034106" providerId="LiveId" clId="{A6393B8A-F062-46DE-B463-5F3997C6C238}" dt="2021-05-12T10:14:43.458" v="1327"/>
          <ac:spMkLst>
            <pc:docMk/>
            <pc:sldMk cId="2891390154" sldId="505"/>
            <ac:spMk id="7" creationId="{21E7B982-48BC-470F-ACC6-D5AC929A3D4A}"/>
          </ac:spMkLst>
        </pc:spChg>
        <pc:picChg chg="add mod">
          <ac:chgData name="Shweta Mayor" userId="86eda4f52a034106" providerId="LiveId" clId="{A6393B8A-F062-46DE-B463-5F3997C6C238}" dt="2021-05-12T10:14:43.458" v="1327"/>
          <ac:picMkLst>
            <pc:docMk/>
            <pc:sldMk cId="2891390154" sldId="505"/>
            <ac:picMk id="8" creationId="{145EA554-E0EB-4F92-8B14-F7CA5D5068B9}"/>
          </ac:picMkLst>
        </pc:picChg>
      </pc:sldChg>
      <pc:sldChg chg="addSp delSp modSp new del mod">
        <pc:chgData name="Shweta Mayor" userId="86eda4f52a034106" providerId="LiveId" clId="{A6393B8A-F062-46DE-B463-5F3997C6C238}" dt="2021-05-12T10:27:31.927" v="1430" actId="2696"/>
        <pc:sldMkLst>
          <pc:docMk/>
          <pc:sldMk cId="1837390017" sldId="506"/>
        </pc:sldMkLst>
        <pc:spChg chg="del">
          <ac:chgData name="Shweta Mayor" userId="86eda4f52a034106" providerId="LiveId" clId="{A6393B8A-F062-46DE-B463-5F3997C6C238}" dt="2021-05-12T10:15:07.329" v="1334" actId="21"/>
          <ac:spMkLst>
            <pc:docMk/>
            <pc:sldMk cId="1837390017" sldId="506"/>
            <ac:spMk id="2" creationId="{4D6134DF-05C4-4CED-8373-340FE053954B}"/>
          </ac:spMkLst>
        </pc:spChg>
        <pc:spChg chg="add del">
          <ac:chgData name="Shweta Mayor" userId="86eda4f52a034106" providerId="LiveId" clId="{A6393B8A-F062-46DE-B463-5F3997C6C238}" dt="2021-05-12T10:15:03.193" v="1333" actId="21"/>
          <ac:spMkLst>
            <pc:docMk/>
            <pc:sldMk cId="1837390017" sldId="506"/>
            <ac:spMk id="3" creationId="{6740E7D0-E229-485E-9D4C-17A03A3C074F}"/>
          </ac:spMkLst>
        </pc:spChg>
        <pc:spChg chg="mod">
          <ac:chgData name="Shweta Mayor" userId="86eda4f52a034106" providerId="LiveId" clId="{A6393B8A-F062-46DE-B463-5F3997C6C238}" dt="2021-05-12T10:15:25.258" v="1336" actId="14100"/>
          <ac:spMkLst>
            <pc:docMk/>
            <pc:sldMk cId="1837390017" sldId="506"/>
            <ac:spMk id="5" creationId="{5741BE9A-F6E8-454A-A324-21DAE7E492DB}"/>
          </ac:spMkLst>
        </pc:spChg>
        <pc:spChg chg="add mod">
          <ac:chgData name="Shweta Mayor" userId="86eda4f52a034106" providerId="LiveId" clId="{A6393B8A-F062-46DE-B463-5F3997C6C238}" dt="2021-05-12T10:14:45.936" v="1328"/>
          <ac:spMkLst>
            <pc:docMk/>
            <pc:sldMk cId="1837390017" sldId="506"/>
            <ac:spMk id="7" creationId="{7E29CD84-496C-4DA1-9324-EBF2C71CA558}"/>
          </ac:spMkLst>
        </pc:spChg>
        <pc:picChg chg="add mod">
          <ac:chgData name="Shweta Mayor" userId="86eda4f52a034106" providerId="LiveId" clId="{A6393B8A-F062-46DE-B463-5F3997C6C238}" dt="2021-05-12T10:14:45.936" v="1328"/>
          <ac:picMkLst>
            <pc:docMk/>
            <pc:sldMk cId="1837390017" sldId="506"/>
            <ac:picMk id="8" creationId="{8277278F-D8E4-4BF0-98EE-881AF9EDD9F2}"/>
          </ac:picMkLst>
        </pc:picChg>
      </pc:sldChg>
      <pc:sldChg chg="modSp add mod">
        <pc:chgData name="Shweta Mayor" userId="86eda4f52a034106" providerId="LiveId" clId="{A6393B8A-F062-46DE-B463-5F3997C6C238}" dt="2021-05-23T16:23:09.403" v="1511" actId="113"/>
        <pc:sldMkLst>
          <pc:docMk/>
          <pc:sldMk cId="2273640352" sldId="506"/>
        </pc:sldMkLst>
        <pc:spChg chg="mod">
          <ac:chgData name="Shweta Mayor" userId="86eda4f52a034106" providerId="LiveId" clId="{A6393B8A-F062-46DE-B463-5F3997C6C238}" dt="2021-05-23T16:23:09.403" v="1511" actId="113"/>
          <ac:spMkLst>
            <pc:docMk/>
            <pc:sldMk cId="2273640352" sldId="506"/>
            <ac:spMk id="10" creationId="{00000000-0000-0000-0000-000000000000}"/>
          </ac:spMkLst>
        </pc:spChg>
      </pc:sldChg>
      <pc:sldChg chg="modSp add mod">
        <pc:chgData name="Shweta Mayor" userId="86eda4f52a034106" providerId="LiveId" clId="{A6393B8A-F062-46DE-B463-5F3997C6C238}" dt="2021-05-23T16:24:53.062" v="1537" actId="113"/>
        <pc:sldMkLst>
          <pc:docMk/>
          <pc:sldMk cId="2158671238" sldId="507"/>
        </pc:sldMkLst>
        <pc:spChg chg="mod">
          <ac:chgData name="Shweta Mayor" userId="86eda4f52a034106" providerId="LiveId" clId="{A6393B8A-F062-46DE-B463-5F3997C6C238}" dt="2021-05-23T16:24:36.331" v="1529" actId="14100"/>
          <ac:spMkLst>
            <pc:docMk/>
            <pc:sldMk cId="2158671238" sldId="507"/>
            <ac:spMk id="3" creationId="{00000000-0000-0000-0000-000000000000}"/>
          </ac:spMkLst>
        </pc:spChg>
        <pc:spChg chg="mod">
          <ac:chgData name="Shweta Mayor" userId="86eda4f52a034106" providerId="LiveId" clId="{A6393B8A-F062-46DE-B463-5F3997C6C238}" dt="2021-05-23T16:23:55.290" v="1519" actId="14100"/>
          <ac:spMkLst>
            <pc:docMk/>
            <pc:sldMk cId="2158671238" sldId="507"/>
            <ac:spMk id="5" creationId="{00000000-0000-0000-0000-000000000000}"/>
          </ac:spMkLst>
        </pc:spChg>
        <pc:spChg chg="mod">
          <ac:chgData name="Shweta Mayor" userId="86eda4f52a034106" providerId="LiveId" clId="{A6393B8A-F062-46DE-B463-5F3997C6C238}" dt="2021-05-23T16:24:53.062" v="1537" actId="113"/>
          <ac:spMkLst>
            <pc:docMk/>
            <pc:sldMk cId="2158671238" sldId="507"/>
            <ac:spMk id="10" creationId="{00000000-0000-0000-0000-000000000000}"/>
          </ac:spMkLst>
        </pc:spChg>
      </pc:sldChg>
      <pc:sldChg chg="addSp delSp modSp add mod ord">
        <pc:chgData name="Shweta Mayor" userId="86eda4f52a034106" providerId="LiveId" clId="{A6393B8A-F062-46DE-B463-5F3997C6C238}" dt="2021-06-27T15:16:06.349" v="1668" actId="20577"/>
        <pc:sldMkLst>
          <pc:docMk/>
          <pc:sldMk cId="3330125645" sldId="508"/>
        </pc:sldMkLst>
        <pc:spChg chg="del mod">
          <ac:chgData name="Shweta Mayor" userId="86eda4f52a034106" providerId="LiveId" clId="{A6393B8A-F062-46DE-B463-5F3997C6C238}" dt="2021-06-27T15:11:43.453" v="1581" actId="21"/>
          <ac:spMkLst>
            <pc:docMk/>
            <pc:sldMk cId="3330125645" sldId="508"/>
            <ac:spMk id="3" creationId="{00000000-0000-0000-0000-000000000000}"/>
          </ac:spMkLst>
        </pc:spChg>
        <pc:spChg chg="mod">
          <ac:chgData name="Shweta Mayor" userId="86eda4f52a034106" providerId="LiveId" clId="{A6393B8A-F062-46DE-B463-5F3997C6C238}" dt="2021-06-27T15:13:33.263" v="1642" actId="14100"/>
          <ac:spMkLst>
            <pc:docMk/>
            <pc:sldMk cId="3330125645" sldId="508"/>
            <ac:spMk id="7" creationId="{00000000-0000-0000-0000-000000000000}"/>
          </ac:spMkLst>
        </pc:spChg>
        <pc:graphicFrameChg chg="add del mod modGraphic">
          <ac:chgData name="Shweta Mayor" userId="86eda4f52a034106" providerId="LiveId" clId="{A6393B8A-F062-46DE-B463-5F3997C6C238}" dt="2021-06-27T15:11:33.242" v="1580" actId="21"/>
          <ac:graphicFrameMkLst>
            <pc:docMk/>
            <pc:sldMk cId="3330125645" sldId="508"/>
            <ac:graphicFrameMk id="2" creationId="{06E184D9-F166-495C-BE05-4CE1BEF090E4}"/>
          </ac:graphicFrameMkLst>
        </pc:graphicFrameChg>
        <pc:graphicFrameChg chg="add mod modGraphic">
          <ac:chgData name="Shweta Mayor" userId="86eda4f52a034106" providerId="LiveId" clId="{A6393B8A-F062-46DE-B463-5F3997C6C238}" dt="2021-06-27T15:16:06.349" v="1668" actId="20577"/>
          <ac:graphicFrameMkLst>
            <pc:docMk/>
            <pc:sldMk cId="3330125645" sldId="508"/>
            <ac:graphicFrameMk id="5" creationId="{3F877AD3-D8EE-4574-9822-EADC4932FAF6}"/>
          </ac:graphicFrameMkLst>
        </pc:graphicFrameChg>
        <pc:picChg chg="del">
          <ac:chgData name="Shweta Mayor" userId="86eda4f52a034106" providerId="LiveId" clId="{A6393B8A-F062-46DE-B463-5F3997C6C238}" dt="2021-06-27T14:57:52.054" v="1539" actId="21"/>
          <ac:picMkLst>
            <pc:docMk/>
            <pc:sldMk cId="3330125645" sldId="508"/>
            <ac:picMk id="2050" creationId="{A3E30A56-D54A-43DA-8820-07873C6AEE13}"/>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EB1A379-0FF4-40DC-8123-2E79B6E0A9AF}" type="datetimeFigureOut">
              <a:rPr lang="en-US" smtClean="0"/>
              <a:pPr/>
              <a:t>5/4/2022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0962CAA-E193-4C48-B0B4-59D82C5703A1}"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635F52E-BA8C-4FAB-BCFA-C67A14D9CE22}" type="slidenum">
              <a:rPr lang="en-US" smtClean="0"/>
              <a:pPr/>
              <a:t>1</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635F52E-BA8C-4FAB-BCFA-C67A14D9CE22}" type="slidenum">
              <a:rPr lang="en-US" smtClean="0"/>
              <a:pPr/>
              <a:t>3</a:t>
            </a:fld>
            <a:endParaRPr lang="en-US"/>
          </a:p>
        </p:txBody>
      </p:sp>
    </p:spTree>
    <p:extLst>
      <p:ext uri="{BB962C8B-B14F-4D97-AF65-F5344CB8AC3E}">
        <p14:creationId xmlns:p14="http://schemas.microsoft.com/office/powerpoint/2010/main" val="38975871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635F52E-BA8C-4FAB-BCFA-C67A14D9CE22}" type="slidenum">
              <a:rPr lang="en-US" smtClean="0"/>
              <a:pPr/>
              <a:t>23</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635F52E-BA8C-4FAB-BCFA-C67A14D9CE22}" type="slidenum">
              <a:rPr lang="en-US" smtClean="0"/>
              <a:pPr/>
              <a:t>26</a:t>
            </a:fld>
            <a:endParaRPr lang="en-US"/>
          </a:p>
        </p:txBody>
      </p:sp>
    </p:spTree>
    <p:extLst>
      <p:ext uri="{BB962C8B-B14F-4D97-AF65-F5344CB8AC3E}">
        <p14:creationId xmlns:p14="http://schemas.microsoft.com/office/powerpoint/2010/main" val="35284946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D4EA6F10-6263-43B7-B1D5-AB1802E49F28}" type="slidenum">
              <a:rPr lang="en-US" smtClean="0"/>
              <a:pPr/>
              <a:t>97</a:t>
            </a:fld>
            <a:endParaRPr lang="en-US"/>
          </a:p>
        </p:txBody>
      </p:sp>
    </p:spTree>
    <p:extLst>
      <p:ext uri="{BB962C8B-B14F-4D97-AF65-F5344CB8AC3E}">
        <p14:creationId xmlns:p14="http://schemas.microsoft.com/office/powerpoint/2010/main" val="17945716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F8A1A6DF-4949-4DCF-898E-2A014240482C}" type="datetime1">
              <a:rPr lang="en-US" smtClean="0"/>
              <a:t>5/4/2022</a:t>
            </a:fld>
            <a:endParaRPr lang="en-US"/>
          </a:p>
        </p:txBody>
      </p:sp>
      <p:sp>
        <p:nvSpPr>
          <p:cNvPr id="5" name="Footer Placeholder 4"/>
          <p:cNvSpPr>
            <a:spLocks noGrp="1"/>
          </p:cNvSpPr>
          <p:nvPr>
            <p:ph type="ftr" sz="quarter" idx="11"/>
          </p:nvPr>
        </p:nvSpPr>
        <p:spPr/>
        <p:txBody>
          <a:bodyPr/>
          <a:lstStyle/>
          <a:p>
            <a:r>
              <a:rPr lang="en-US"/>
              <a:t>Alisha Sikri                                      ACSML0401                                  Unit-4</a:t>
            </a:r>
          </a:p>
        </p:txBody>
      </p:sp>
      <p:sp>
        <p:nvSpPr>
          <p:cNvPr id="6" name="Slide Number Placeholder 5"/>
          <p:cNvSpPr>
            <a:spLocks noGrp="1"/>
          </p:cNvSpPr>
          <p:nvPr>
            <p:ph type="sldNum" sz="quarter" idx="12"/>
          </p:nvPr>
        </p:nvSpPr>
        <p:spPr/>
        <p:txBody>
          <a:bodyPr/>
          <a:lstStyle/>
          <a:p>
            <a:fld id="{DD535DB6-9AA5-4DF6-8BB3-90D1D0B22B34}"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FDF82DC-9227-479C-9A41-CD3E3BD303B0}" type="datetime1">
              <a:rPr lang="en-US" smtClean="0"/>
              <a:t>5/4/2022</a:t>
            </a:fld>
            <a:endParaRPr lang="en-US"/>
          </a:p>
        </p:txBody>
      </p:sp>
      <p:sp>
        <p:nvSpPr>
          <p:cNvPr id="5" name="Footer Placeholder 4"/>
          <p:cNvSpPr>
            <a:spLocks noGrp="1"/>
          </p:cNvSpPr>
          <p:nvPr>
            <p:ph type="ftr" sz="quarter" idx="11"/>
          </p:nvPr>
        </p:nvSpPr>
        <p:spPr/>
        <p:txBody>
          <a:bodyPr/>
          <a:lstStyle/>
          <a:p>
            <a:r>
              <a:rPr lang="en-US"/>
              <a:t>Alisha Sikri                                      ACSML0401                                  Unit-4</a:t>
            </a:r>
          </a:p>
        </p:txBody>
      </p:sp>
      <p:sp>
        <p:nvSpPr>
          <p:cNvPr id="6" name="Slide Number Placeholder 5"/>
          <p:cNvSpPr>
            <a:spLocks noGrp="1"/>
          </p:cNvSpPr>
          <p:nvPr>
            <p:ph type="sldNum" sz="quarter" idx="12"/>
          </p:nvPr>
        </p:nvSpPr>
        <p:spPr/>
        <p:txBody>
          <a:bodyPr/>
          <a:lstStyle/>
          <a:p>
            <a:fld id="{DD535DB6-9AA5-4DF6-8BB3-90D1D0B22B34}"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CEBB3A0-2F42-430B-B471-CE4EBBFDE9D5}" type="datetime1">
              <a:rPr lang="en-US" smtClean="0"/>
              <a:t>5/4/2022</a:t>
            </a:fld>
            <a:endParaRPr lang="en-US"/>
          </a:p>
        </p:txBody>
      </p:sp>
      <p:sp>
        <p:nvSpPr>
          <p:cNvPr id="5" name="Footer Placeholder 4"/>
          <p:cNvSpPr>
            <a:spLocks noGrp="1"/>
          </p:cNvSpPr>
          <p:nvPr>
            <p:ph type="ftr" sz="quarter" idx="11"/>
          </p:nvPr>
        </p:nvSpPr>
        <p:spPr/>
        <p:txBody>
          <a:bodyPr/>
          <a:lstStyle/>
          <a:p>
            <a:r>
              <a:rPr lang="en-US"/>
              <a:t>Alisha Sikri                                      ACSML0401                                  Unit-4</a:t>
            </a:r>
          </a:p>
        </p:txBody>
      </p:sp>
      <p:sp>
        <p:nvSpPr>
          <p:cNvPr id="6" name="Slide Number Placeholder 5"/>
          <p:cNvSpPr>
            <a:spLocks noGrp="1"/>
          </p:cNvSpPr>
          <p:nvPr>
            <p:ph type="sldNum" sz="quarter" idx="12"/>
          </p:nvPr>
        </p:nvSpPr>
        <p:spPr/>
        <p:txBody>
          <a:bodyPr/>
          <a:lstStyle/>
          <a:p>
            <a:fld id="{DD535DB6-9AA5-4DF6-8BB3-90D1D0B22B34}"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31EC5A6-31E9-4DEB-8816-4CCA044D9BE8}" type="datetime1">
              <a:rPr lang="en-US" smtClean="0"/>
              <a:t>5/4/2022</a:t>
            </a:fld>
            <a:endParaRPr lang="en-US"/>
          </a:p>
        </p:txBody>
      </p:sp>
      <p:sp>
        <p:nvSpPr>
          <p:cNvPr id="5" name="Footer Placeholder 4"/>
          <p:cNvSpPr>
            <a:spLocks noGrp="1"/>
          </p:cNvSpPr>
          <p:nvPr>
            <p:ph type="ftr" sz="quarter" idx="11"/>
          </p:nvPr>
        </p:nvSpPr>
        <p:spPr/>
        <p:txBody>
          <a:bodyPr/>
          <a:lstStyle/>
          <a:p>
            <a:r>
              <a:rPr lang="en-US"/>
              <a:t>Alisha Sikri                                      ACSML0401                                  Unit-4</a:t>
            </a:r>
          </a:p>
        </p:txBody>
      </p:sp>
      <p:sp>
        <p:nvSpPr>
          <p:cNvPr id="6" name="Slide Number Placeholder 5"/>
          <p:cNvSpPr>
            <a:spLocks noGrp="1"/>
          </p:cNvSpPr>
          <p:nvPr>
            <p:ph type="sldNum" sz="quarter" idx="12"/>
          </p:nvPr>
        </p:nvSpPr>
        <p:spPr/>
        <p:txBody>
          <a:bodyPr/>
          <a:lstStyle/>
          <a:p>
            <a:fld id="{DD535DB6-9AA5-4DF6-8BB3-90D1D0B22B34}"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BC8325D-94B2-4338-909D-35F65D5258BD}" type="datetime1">
              <a:rPr lang="en-US" smtClean="0"/>
              <a:t>5/4/2022</a:t>
            </a:fld>
            <a:endParaRPr lang="en-US"/>
          </a:p>
        </p:txBody>
      </p:sp>
      <p:sp>
        <p:nvSpPr>
          <p:cNvPr id="5" name="Footer Placeholder 4"/>
          <p:cNvSpPr>
            <a:spLocks noGrp="1"/>
          </p:cNvSpPr>
          <p:nvPr>
            <p:ph type="ftr" sz="quarter" idx="11"/>
          </p:nvPr>
        </p:nvSpPr>
        <p:spPr/>
        <p:txBody>
          <a:bodyPr/>
          <a:lstStyle/>
          <a:p>
            <a:r>
              <a:rPr lang="en-US"/>
              <a:t>Alisha Sikri                                      ACSML0401                                  Unit-4</a:t>
            </a:r>
          </a:p>
        </p:txBody>
      </p:sp>
      <p:sp>
        <p:nvSpPr>
          <p:cNvPr id="6" name="Slide Number Placeholder 5"/>
          <p:cNvSpPr>
            <a:spLocks noGrp="1"/>
          </p:cNvSpPr>
          <p:nvPr>
            <p:ph type="sldNum" sz="quarter" idx="12"/>
          </p:nvPr>
        </p:nvSpPr>
        <p:spPr/>
        <p:txBody>
          <a:bodyPr/>
          <a:lstStyle/>
          <a:p>
            <a:fld id="{DD535DB6-9AA5-4DF6-8BB3-90D1D0B22B34}"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A1D7D884-8190-4D78-843B-931571365A05}" type="datetime1">
              <a:rPr lang="en-US" smtClean="0"/>
              <a:t>5/4/2022</a:t>
            </a:fld>
            <a:endParaRPr lang="en-US"/>
          </a:p>
        </p:txBody>
      </p:sp>
      <p:sp>
        <p:nvSpPr>
          <p:cNvPr id="6" name="Footer Placeholder 5"/>
          <p:cNvSpPr>
            <a:spLocks noGrp="1"/>
          </p:cNvSpPr>
          <p:nvPr>
            <p:ph type="ftr" sz="quarter" idx="11"/>
          </p:nvPr>
        </p:nvSpPr>
        <p:spPr/>
        <p:txBody>
          <a:bodyPr/>
          <a:lstStyle/>
          <a:p>
            <a:r>
              <a:rPr lang="en-US"/>
              <a:t>Alisha Sikri                                      ACSML0401                                  Unit-4</a:t>
            </a:r>
          </a:p>
        </p:txBody>
      </p:sp>
      <p:sp>
        <p:nvSpPr>
          <p:cNvPr id="7" name="Slide Number Placeholder 6"/>
          <p:cNvSpPr>
            <a:spLocks noGrp="1"/>
          </p:cNvSpPr>
          <p:nvPr>
            <p:ph type="sldNum" sz="quarter" idx="12"/>
          </p:nvPr>
        </p:nvSpPr>
        <p:spPr/>
        <p:txBody>
          <a:bodyPr/>
          <a:lstStyle/>
          <a:p>
            <a:fld id="{DD535DB6-9AA5-4DF6-8BB3-90D1D0B22B34}"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931BB20-8B3F-4F3B-8491-21CE18F35DA9}" type="datetime1">
              <a:rPr lang="en-US" smtClean="0"/>
              <a:t>5/4/2022</a:t>
            </a:fld>
            <a:endParaRPr lang="en-US"/>
          </a:p>
        </p:txBody>
      </p:sp>
      <p:sp>
        <p:nvSpPr>
          <p:cNvPr id="8" name="Footer Placeholder 7"/>
          <p:cNvSpPr>
            <a:spLocks noGrp="1"/>
          </p:cNvSpPr>
          <p:nvPr>
            <p:ph type="ftr" sz="quarter" idx="11"/>
          </p:nvPr>
        </p:nvSpPr>
        <p:spPr/>
        <p:txBody>
          <a:bodyPr/>
          <a:lstStyle/>
          <a:p>
            <a:r>
              <a:rPr lang="en-US"/>
              <a:t>Alisha Sikri                                      ACSML0401                                  Unit-4</a:t>
            </a:r>
          </a:p>
        </p:txBody>
      </p:sp>
      <p:sp>
        <p:nvSpPr>
          <p:cNvPr id="9" name="Slide Number Placeholder 8"/>
          <p:cNvSpPr>
            <a:spLocks noGrp="1"/>
          </p:cNvSpPr>
          <p:nvPr>
            <p:ph type="sldNum" sz="quarter" idx="12"/>
          </p:nvPr>
        </p:nvSpPr>
        <p:spPr/>
        <p:txBody>
          <a:bodyPr/>
          <a:lstStyle/>
          <a:p>
            <a:fld id="{DD535DB6-9AA5-4DF6-8BB3-90D1D0B22B34}"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BA40758-23B6-4C8C-8B40-0888F165BA18}" type="datetime1">
              <a:rPr lang="en-US" smtClean="0"/>
              <a:t>5/4/2022</a:t>
            </a:fld>
            <a:endParaRPr lang="en-US"/>
          </a:p>
        </p:txBody>
      </p:sp>
      <p:sp>
        <p:nvSpPr>
          <p:cNvPr id="4" name="Footer Placeholder 3"/>
          <p:cNvSpPr>
            <a:spLocks noGrp="1"/>
          </p:cNvSpPr>
          <p:nvPr>
            <p:ph type="ftr" sz="quarter" idx="11"/>
          </p:nvPr>
        </p:nvSpPr>
        <p:spPr/>
        <p:txBody>
          <a:bodyPr/>
          <a:lstStyle/>
          <a:p>
            <a:r>
              <a:rPr lang="en-US"/>
              <a:t>Alisha Sikri                                      ACSML0401                                  Unit-4</a:t>
            </a:r>
          </a:p>
        </p:txBody>
      </p:sp>
      <p:sp>
        <p:nvSpPr>
          <p:cNvPr id="5" name="Slide Number Placeholder 4"/>
          <p:cNvSpPr>
            <a:spLocks noGrp="1"/>
          </p:cNvSpPr>
          <p:nvPr>
            <p:ph type="sldNum" sz="quarter" idx="12"/>
          </p:nvPr>
        </p:nvSpPr>
        <p:spPr/>
        <p:txBody>
          <a:bodyPr/>
          <a:lstStyle/>
          <a:p>
            <a:fld id="{DD535DB6-9AA5-4DF6-8BB3-90D1D0B22B34}"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F2F161B-2D88-4C4E-971B-40058D43D831}" type="datetime1">
              <a:rPr lang="en-US" smtClean="0"/>
              <a:t>5/4/2022</a:t>
            </a:fld>
            <a:endParaRPr lang="en-US"/>
          </a:p>
        </p:txBody>
      </p:sp>
      <p:sp>
        <p:nvSpPr>
          <p:cNvPr id="3" name="Footer Placeholder 2"/>
          <p:cNvSpPr>
            <a:spLocks noGrp="1"/>
          </p:cNvSpPr>
          <p:nvPr>
            <p:ph type="ftr" sz="quarter" idx="11"/>
          </p:nvPr>
        </p:nvSpPr>
        <p:spPr/>
        <p:txBody>
          <a:bodyPr/>
          <a:lstStyle/>
          <a:p>
            <a:r>
              <a:rPr lang="en-US"/>
              <a:t>Alisha Sikri                                      ACSML0401                                  Unit-4</a:t>
            </a:r>
          </a:p>
        </p:txBody>
      </p:sp>
      <p:sp>
        <p:nvSpPr>
          <p:cNvPr id="4" name="Slide Number Placeholder 3"/>
          <p:cNvSpPr>
            <a:spLocks noGrp="1"/>
          </p:cNvSpPr>
          <p:nvPr>
            <p:ph type="sldNum" sz="quarter" idx="12"/>
          </p:nvPr>
        </p:nvSpPr>
        <p:spPr/>
        <p:txBody>
          <a:bodyPr/>
          <a:lstStyle/>
          <a:p>
            <a:fld id="{DD535DB6-9AA5-4DF6-8BB3-90D1D0B22B34}"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89C62AB-0863-4ADD-B3CE-5542CACA3335}" type="datetime1">
              <a:rPr lang="en-US" smtClean="0"/>
              <a:t>5/4/2022</a:t>
            </a:fld>
            <a:endParaRPr lang="en-US"/>
          </a:p>
        </p:txBody>
      </p:sp>
      <p:sp>
        <p:nvSpPr>
          <p:cNvPr id="6" name="Footer Placeholder 5"/>
          <p:cNvSpPr>
            <a:spLocks noGrp="1"/>
          </p:cNvSpPr>
          <p:nvPr>
            <p:ph type="ftr" sz="quarter" idx="11"/>
          </p:nvPr>
        </p:nvSpPr>
        <p:spPr/>
        <p:txBody>
          <a:bodyPr/>
          <a:lstStyle/>
          <a:p>
            <a:r>
              <a:rPr lang="en-US"/>
              <a:t>Alisha Sikri                                      ACSML0401                                  Unit-4</a:t>
            </a:r>
          </a:p>
        </p:txBody>
      </p:sp>
      <p:sp>
        <p:nvSpPr>
          <p:cNvPr id="7" name="Slide Number Placeholder 6"/>
          <p:cNvSpPr>
            <a:spLocks noGrp="1"/>
          </p:cNvSpPr>
          <p:nvPr>
            <p:ph type="sldNum" sz="quarter" idx="12"/>
          </p:nvPr>
        </p:nvSpPr>
        <p:spPr/>
        <p:txBody>
          <a:bodyPr/>
          <a:lstStyle/>
          <a:p>
            <a:fld id="{DD535DB6-9AA5-4DF6-8BB3-90D1D0B22B34}"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4956D18-941E-4475-8E3F-74B246E674EC}" type="datetime1">
              <a:rPr lang="en-US" smtClean="0"/>
              <a:t>5/4/2022</a:t>
            </a:fld>
            <a:endParaRPr lang="en-US"/>
          </a:p>
        </p:txBody>
      </p:sp>
      <p:sp>
        <p:nvSpPr>
          <p:cNvPr id="6" name="Footer Placeholder 5"/>
          <p:cNvSpPr>
            <a:spLocks noGrp="1"/>
          </p:cNvSpPr>
          <p:nvPr>
            <p:ph type="ftr" sz="quarter" idx="11"/>
          </p:nvPr>
        </p:nvSpPr>
        <p:spPr/>
        <p:txBody>
          <a:bodyPr/>
          <a:lstStyle/>
          <a:p>
            <a:r>
              <a:rPr lang="en-US"/>
              <a:t>Alisha Sikri                                      ACSML0401                                  Unit-4</a:t>
            </a:r>
          </a:p>
        </p:txBody>
      </p:sp>
      <p:sp>
        <p:nvSpPr>
          <p:cNvPr id="7" name="Slide Number Placeholder 6"/>
          <p:cNvSpPr>
            <a:spLocks noGrp="1"/>
          </p:cNvSpPr>
          <p:nvPr>
            <p:ph type="sldNum" sz="quarter" idx="12"/>
          </p:nvPr>
        </p:nvSpPr>
        <p:spPr/>
        <p:txBody>
          <a:bodyPr/>
          <a:lstStyle/>
          <a:p>
            <a:fld id="{DD535DB6-9AA5-4DF6-8BB3-90D1D0B22B34}"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E84D078-4D8A-4309-AA3B-3EEF4EFDA1E7}" type="datetime1">
              <a:rPr lang="en-US" smtClean="0"/>
              <a:t>5/4/2022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Alisha Sikri                                      ACSML0401                                  Unit-4</a:t>
            </a: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D535DB6-9AA5-4DF6-8BB3-90D1D0B22B34}"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jpe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11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5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5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5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6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6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6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6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6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6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7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51.gif"/><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52.gif"/><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79.xml.rels><?xml version="1.0" encoding="UTF-8" standalone="yes"?>
<Relationships xmlns="http://schemas.openxmlformats.org/package/2006/relationships"><Relationship Id="rId3" Type="http://schemas.openxmlformats.org/officeDocument/2006/relationships/image" Target="../media/image54.gif"/><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55.png"/></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57.gif"/><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65.png"/><Relationship Id="rId4" Type="http://schemas.openxmlformats.org/officeDocument/2006/relationships/image" Target="../media/image64.png"/></Relationships>
</file>

<file path=ppt/slides/_rels/slide9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69.png"/><Relationship Id="rId4" Type="http://schemas.openxmlformats.org/officeDocument/2006/relationships/image" Target="../media/image68.png"/></Relationships>
</file>

<file path=ppt/slides/_rels/slide9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67.png"/><Relationship Id="rId5" Type="http://schemas.openxmlformats.org/officeDocument/2006/relationships/image" Target="../media/image70.png"/><Relationship Id="rId4" Type="http://schemas.openxmlformats.org/officeDocument/2006/relationships/image" Target="../media/image69.png"/></Relationships>
</file>

<file path=ppt/slides/_rels/slide9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hyperlink" Target="https://www.youtube.com/watch?v=EWmCkVfPnJ8&amp;list=PLlGkyYYWOSOsGU-XARWdIFsRAJQkyBrVj&amp;index=2" TargetMode="External"/><Relationship Id="rId2" Type="http://schemas.openxmlformats.org/officeDocument/2006/relationships/hyperlink" Target="https://www.youtube.com/watch?v=fC7V8QsPBec&amp;feature=youtu.be" TargetMode="External"/><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hyperlink" Target="https://www.upgrad.com/machine-learning-ai-pgd-iiitb/"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71600" y="1"/>
            <a:ext cx="7772400" cy="685799"/>
          </a:xfrm>
        </p:spPr>
        <p:style>
          <a:lnRef idx="1">
            <a:schemeClr val="accent5"/>
          </a:lnRef>
          <a:fillRef idx="2">
            <a:schemeClr val="accent5"/>
          </a:fillRef>
          <a:effectRef idx="1">
            <a:schemeClr val="accent5"/>
          </a:effectRef>
          <a:fontRef idx="minor">
            <a:schemeClr val="dk1"/>
          </a:fontRef>
        </p:style>
        <p:txBody>
          <a:bodyPr>
            <a:noAutofit/>
          </a:bodyPr>
          <a:lstStyle/>
          <a:p>
            <a:r>
              <a:rPr lang="en-US" sz="2400" dirty="0" err="1"/>
              <a:t>Noida</a:t>
            </a:r>
            <a:r>
              <a:rPr lang="en-US" sz="2400" dirty="0"/>
              <a:t> Institute of Engineering and Technology, Greater </a:t>
            </a:r>
            <a:r>
              <a:rPr lang="en-US" sz="2400" dirty="0" err="1"/>
              <a:t>Noida</a:t>
            </a:r>
            <a:endParaRPr lang="en-US" sz="2400" dirty="0"/>
          </a:p>
        </p:txBody>
      </p:sp>
      <p:sp>
        <p:nvSpPr>
          <p:cNvPr id="3" name="Subtitle 2"/>
          <p:cNvSpPr>
            <a:spLocks noGrp="1"/>
          </p:cNvSpPr>
          <p:nvPr>
            <p:ph type="subTitle" idx="1"/>
          </p:nvPr>
        </p:nvSpPr>
        <p:spPr>
          <a:xfrm>
            <a:off x="1447800" y="914400"/>
            <a:ext cx="6400800" cy="1752600"/>
          </a:xfrm>
        </p:spPr>
        <p:style>
          <a:lnRef idx="2">
            <a:schemeClr val="accent5"/>
          </a:lnRef>
          <a:fillRef idx="1">
            <a:schemeClr val="lt1"/>
          </a:fillRef>
          <a:effectRef idx="0">
            <a:schemeClr val="accent5"/>
          </a:effectRef>
          <a:fontRef idx="minor">
            <a:schemeClr val="dk1"/>
          </a:fontRef>
        </p:style>
        <p:txBody>
          <a:bodyPr>
            <a:normAutofit/>
          </a:bodyPr>
          <a:lstStyle/>
          <a:p>
            <a:r>
              <a:rPr lang="en-US" b="1" dirty="0">
                <a:solidFill>
                  <a:schemeClr val="tx1"/>
                </a:solidFill>
              </a:rPr>
              <a:t>ARTIFICIAL NEURAL NETWORKS </a:t>
            </a:r>
          </a:p>
        </p:txBody>
      </p:sp>
      <p:pic>
        <p:nvPicPr>
          <p:cNvPr id="1026" name="Picture 2" descr="E:\NIET\Project\xLogo11.png.pagespeed.ic.pydHLuCQEZ.png"/>
          <p:cNvPicPr>
            <a:picLocks noChangeAspect="1" noChangeArrowheads="1"/>
          </p:cNvPicPr>
          <p:nvPr/>
        </p:nvPicPr>
        <p:blipFill>
          <a:blip r:embed="rId3"/>
          <a:srcRect/>
          <a:stretch>
            <a:fillRect/>
          </a:stretch>
        </p:blipFill>
        <p:spPr bwMode="auto">
          <a:xfrm>
            <a:off x="0" y="0"/>
            <a:ext cx="1447800" cy="817163"/>
          </a:xfrm>
          <a:prstGeom prst="rect">
            <a:avLst/>
          </a:prstGeom>
          <a:noFill/>
        </p:spPr>
      </p:pic>
      <p:sp>
        <p:nvSpPr>
          <p:cNvPr id="6" name="Subtitle 2"/>
          <p:cNvSpPr txBox="1">
            <a:spLocks/>
          </p:cNvSpPr>
          <p:nvPr/>
        </p:nvSpPr>
        <p:spPr>
          <a:xfrm>
            <a:off x="4930142" y="4281805"/>
            <a:ext cx="4038598" cy="1752600"/>
          </a:xfrm>
          <a:prstGeom prst="rect">
            <a:avLst/>
          </a:prstGeom>
        </p:spPr>
        <p:style>
          <a:lnRef idx="2">
            <a:schemeClr val="accent5"/>
          </a:lnRef>
          <a:fillRef idx="1">
            <a:schemeClr val="lt1"/>
          </a:fillRef>
          <a:effectRef idx="0">
            <a:schemeClr val="accent5"/>
          </a:effectRef>
          <a:fontRef idx="minor">
            <a:schemeClr val="dk1"/>
          </a:fontRef>
        </p:style>
        <p:txBody>
          <a:bodyPr vert="horz" lIns="91440" tIns="45720" rIns="91440" bIns="45720" rtlCol="0">
            <a:normAutofit/>
          </a:body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lang="en-US" sz="2400" b="1" dirty="0">
                <a:solidFill>
                  <a:schemeClr val="tx1"/>
                </a:solidFill>
              </a:rPr>
              <a:t>Faculty Details:</a:t>
            </a:r>
          </a:p>
          <a:p>
            <a:pPr algn="ctr">
              <a:lnSpc>
                <a:spcPct val="110000"/>
              </a:lnSpc>
              <a:spcBef>
                <a:spcPct val="20000"/>
              </a:spcBef>
              <a:defRPr/>
            </a:pPr>
            <a:r>
              <a:rPr lang="en-US" sz="2000" dirty="0">
                <a:solidFill>
                  <a:schemeClr val="tx1"/>
                </a:solidFill>
              </a:rPr>
              <a:t>Alisha Sikri</a:t>
            </a:r>
          </a:p>
          <a:p>
            <a:pPr algn="ctr">
              <a:lnSpc>
                <a:spcPct val="110000"/>
              </a:lnSpc>
              <a:spcBef>
                <a:spcPct val="20000"/>
              </a:spcBef>
              <a:defRPr/>
            </a:pPr>
            <a:r>
              <a:rPr lang="en-US" sz="2000" dirty="0">
                <a:solidFill>
                  <a:schemeClr val="tx1"/>
                </a:solidFill>
              </a:rPr>
              <a:t>Assistant professor</a:t>
            </a:r>
          </a:p>
          <a:p>
            <a:pPr algn="ctr">
              <a:lnSpc>
                <a:spcPct val="110000"/>
              </a:lnSpc>
              <a:spcBef>
                <a:spcPct val="20000"/>
              </a:spcBef>
              <a:defRPr/>
            </a:pPr>
            <a:r>
              <a:rPr lang="en-US" sz="2000" dirty="0">
                <a:solidFill>
                  <a:schemeClr val="tx1"/>
                </a:solidFill>
              </a:rPr>
              <a:t>AIML Department</a:t>
            </a:r>
          </a:p>
        </p:txBody>
      </p:sp>
      <p:pic>
        <p:nvPicPr>
          <p:cNvPr id="1027" name="Picture 3" descr="C:\Users\Manks\Downloads\128_calendar-schedule-credit-mortgage-date-512.png"/>
          <p:cNvPicPr>
            <a:picLocks noChangeAspect="1" noChangeArrowheads="1"/>
          </p:cNvPicPr>
          <p:nvPr/>
        </p:nvPicPr>
        <p:blipFill>
          <a:blip r:embed="rId4" cstate="print"/>
          <a:srcRect/>
          <a:stretch>
            <a:fillRect/>
          </a:stretch>
        </p:blipFill>
        <p:spPr bwMode="auto">
          <a:xfrm flipH="1">
            <a:off x="381000" y="5943600"/>
            <a:ext cx="533400" cy="533400"/>
          </a:xfrm>
          <a:prstGeom prst="rect">
            <a:avLst/>
          </a:prstGeom>
          <a:noFill/>
        </p:spPr>
      </p:pic>
      <p:sp>
        <p:nvSpPr>
          <p:cNvPr id="9" name="Date Placeholder 8"/>
          <p:cNvSpPr>
            <a:spLocks noGrp="1"/>
          </p:cNvSpPr>
          <p:nvPr>
            <p:ph type="dt" sz="half" idx="10"/>
          </p:nvPr>
        </p:nvSpPr>
        <p:spPr>
          <a:xfrm>
            <a:off x="381000" y="6492875"/>
            <a:ext cx="2133600" cy="365125"/>
          </a:xfrm>
        </p:spPr>
        <p:txBody>
          <a:bodyPr/>
          <a:lstStyle/>
          <a:p>
            <a:fld id="{2FB8A618-0DDB-4D37-A1B5-9CB1BAF970F9}" type="datetime1">
              <a:rPr lang="en-US" b="1" smtClean="0">
                <a:solidFill>
                  <a:schemeClr val="tx1"/>
                </a:solidFill>
              </a:rPr>
              <a:t>5/4/2022</a:t>
            </a:fld>
            <a:endParaRPr lang="en-US" b="1" dirty="0">
              <a:solidFill>
                <a:schemeClr val="tx1"/>
              </a:solidFill>
            </a:endParaRPr>
          </a:p>
        </p:txBody>
      </p:sp>
      <p:sp>
        <p:nvSpPr>
          <p:cNvPr id="10" name="Slide Number Placeholder 9"/>
          <p:cNvSpPr>
            <a:spLocks noGrp="1"/>
          </p:cNvSpPr>
          <p:nvPr>
            <p:ph type="sldNum" sz="quarter" idx="12"/>
          </p:nvPr>
        </p:nvSpPr>
        <p:spPr/>
        <p:txBody>
          <a:bodyPr/>
          <a:lstStyle/>
          <a:p>
            <a:fld id="{B6F15528-21DE-4FAA-801E-634DDDAF4B2B}" type="slidenum">
              <a:rPr lang="en-US" smtClean="0"/>
              <a:pPr/>
              <a:t>1</a:t>
            </a:fld>
            <a:endParaRPr lang="en-US"/>
          </a:p>
        </p:txBody>
      </p:sp>
      <p:pic>
        <p:nvPicPr>
          <p:cNvPr id="11" name="Picture 4" descr="C:\Users\Manks\Downloads\speak.png"/>
          <p:cNvPicPr>
            <a:picLocks noChangeAspect="1" noChangeArrowheads="1"/>
          </p:cNvPicPr>
          <p:nvPr/>
        </p:nvPicPr>
        <p:blipFill>
          <a:blip r:embed="rId5" cstate="print"/>
          <a:srcRect/>
          <a:stretch>
            <a:fillRect/>
          </a:stretch>
        </p:blipFill>
        <p:spPr bwMode="auto">
          <a:xfrm>
            <a:off x="6477000" y="2590800"/>
            <a:ext cx="1524000" cy="1524000"/>
          </a:xfrm>
          <a:prstGeom prst="rect">
            <a:avLst/>
          </a:prstGeom>
          <a:noFill/>
        </p:spPr>
      </p:pic>
      <p:sp>
        <p:nvSpPr>
          <p:cNvPr id="12" name="Subtitle 2"/>
          <p:cNvSpPr txBox="1">
            <a:spLocks/>
          </p:cNvSpPr>
          <p:nvPr/>
        </p:nvSpPr>
        <p:spPr>
          <a:xfrm>
            <a:off x="152400" y="2971800"/>
            <a:ext cx="2057400" cy="533400"/>
          </a:xfrm>
          <a:prstGeom prst="rect">
            <a:avLst/>
          </a:prstGeom>
        </p:spPr>
        <p:style>
          <a:lnRef idx="2">
            <a:schemeClr val="accent5"/>
          </a:lnRef>
          <a:fillRef idx="1">
            <a:schemeClr val="lt1"/>
          </a:fillRef>
          <a:effectRef idx="0">
            <a:schemeClr val="accent5"/>
          </a:effectRef>
          <a:fontRef idx="minor">
            <a:schemeClr val="dk1"/>
          </a:fontRef>
        </p:style>
        <p:txBody>
          <a:bodyPr vert="horz" lIns="91440" tIns="45720" rIns="91440" bIns="45720" rtlCol="0">
            <a:normAutofit/>
          </a:body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2500" b="1" i="0" u="none" strike="noStrike" kern="1200" cap="none" spc="0" normalizeH="0" baseline="0" noProof="0" dirty="0">
                <a:ln>
                  <a:noFill/>
                </a:ln>
                <a:solidFill>
                  <a:schemeClr val="tx1"/>
                </a:solidFill>
                <a:effectLst/>
                <a:uLnTx/>
                <a:uFillTx/>
                <a:latin typeface="+mn-lt"/>
                <a:ea typeface="+mn-ea"/>
                <a:cs typeface="+mn-cs"/>
              </a:rPr>
              <a:t>Unit:</a:t>
            </a:r>
            <a:r>
              <a:rPr kumimoji="0" lang="en-US" sz="2500" b="1" i="0" u="none" strike="noStrike" kern="1200" cap="none" spc="0" normalizeH="0" noProof="0" dirty="0">
                <a:ln>
                  <a:noFill/>
                </a:ln>
                <a:solidFill>
                  <a:schemeClr val="tx1"/>
                </a:solidFill>
                <a:effectLst/>
                <a:uLnTx/>
                <a:uFillTx/>
                <a:latin typeface="+mn-lt"/>
                <a:ea typeface="+mn-ea"/>
                <a:cs typeface="+mn-cs"/>
              </a:rPr>
              <a:t> 4</a:t>
            </a:r>
            <a:endParaRPr kumimoji="0" lang="en-US" sz="2500" b="0" i="0" u="none" strike="noStrike" kern="1200" cap="none" spc="0" normalizeH="0" baseline="0" noProof="0" dirty="0">
              <a:ln>
                <a:noFill/>
              </a:ln>
              <a:solidFill>
                <a:schemeClr val="tx1"/>
              </a:solidFill>
              <a:effectLst/>
              <a:uLnTx/>
              <a:uFillTx/>
              <a:latin typeface="+mn-lt"/>
              <a:ea typeface="+mn-ea"/>
              <a:cs typeface="+mn-cs"/>
            </a:endParaRPr>
          </a:p>
        </p:txBody>
      </p:sp>
      <p:sp>
        <p:nvSpPr>
          <p:cNvPr id="13" name="Footer Placeholder 12"/>
          <p:cNvSpPr>
            <a:spLocks noGrp="1"/>
          </p:cNvSpPr>
          <p:nvPr>
            <p:ph type="ftr" sz="quarter" idx="11"/>
          </p:nvPr>
        </p:nvSpPr>
        <p:spPr>
          <a:xfrm>
            <a:off x="1752600" y="6248400"/>
            <a:ext cx="6019800" cy="365125"/>
          </a:xfrm>
        </p:spPr>
        <p:txBody>
          <a:bodyPr/>
          <a:lstStyle/>
          <a:p>
            <a:r>
              <a:rPr lang="en-US" b="1">
                <a:solidFill>
                  <a:schemeClr val="tx1"/>
                </a:solidFill>
              </a:rPr>
              <a:t>Alisha Sikri                                      ACSML0401                                  Unit-4</a:t>
            </a:r>
            <a:endParaRPr lang="en-US" b="1" dirty="0">
              <a:solidFill>
                <a:schemeClr val="tx1"/>
              </a:solidFill>
            </a:endParaRPr>
          </a:p>
        </p:txBody>
      </p:sp>
      <p:sp>
        <p:nvSpPr>
          <p:cNvPr id="14" name="Subtitle 2"/>
          <p:cNvSpPr txBox="1">
            <a:spLocks/>
          </p:cNvSpPr>
          <p:nvPr/>
        </p:nvSpPr>
        <p:spPr>
          <a:xfrm>
            <a:off x="152400" y="3611562"/>
            <a:ext cx="3429000" cy="1157287"/>
          </a:xfrm>
          <a:prstGeom prst="rect">
            <a:avLst/>
          </a:prstGeom>
        </p:spPr>
        <p:style>
          <a:lnRef idx="2">
            <a:schemeClr val="accent5"/>
          </a:lnRef>
          <a:fillRef idx="1">
            <a:schemeClr val="lt1"/>
          </a:fillRef>
          <a:effectRef idx="0">
            <a:schemeClr val="accent5"/>
          </a:effectRef>
          <a:fontRef idx="minor">
            <a:schemeClr val="dk1"/>
          </a:fontRef>
        </p:style>
        <p:txBody>
          <a:bodyPr vert="horz" lIns="91440" tIns="45720" rIns="91440" bIns="45720" rtlCol="0">
            <a:normAutofit/>
          </a:body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lang="en-US" sz="2000" b="1" dirty="0">
                <a:solidFill>
                  <a:schemeClr val="tx1"/>
                </a:solidFill>
              </a:rPr>
              <a:t>Subject Name:</a:t>
            </a:r>
          </a:p>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lang="en-IN" sz="2000" b="1">
                <a:solidFill>
                  <a:schemeClr val="tx1"/>
                </a:solidFill>
              </a:rPr>
              <a:t>ACSML0401</a:t>
            </a:r>
            <a:endParaRPr lang="en-US" sz="2000" b="1" dirty="0">
              <a:solidFill>
                <a:schemeClr val="tx1"/>
              </a:solidFill>
            </a:endParaRPr>
          </a:p>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lang="en-US" sz="2000" dirty="0">
                <a:solidFill>
                  <a:schemeClr val="tx1"/>
                </a:solidFill>
              </a:rPr>
              <a:t>Machine Learning Techniques</a:t>
            </a:r>
          </a:p>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US" sz="2000" b="0" i="0" u="none" strike="noStrike" kern="1200" cap="none" spc="0" normalizeH="0" baseline="0" noProof="0" dirty="0">
              <a:ln>
                <a:noFill/>
              </a:ln>
              <a:solidFill>
                <a:schemeClr val="tx1"/>
              </a:solidFill>
              <a:effectLst/>
              <a:uLnTx/>
              <a:uFillTx/>
              <a:latin typeface="+mn-lt"/>
              <a:ea typeface="+mn-ea"/>
              <a:cs typeface="+mn-cs"/>
            </a:endParaRPr>
          </a:p>
        </p:txBody>
      </p:sp>
      <p:sp>
        <p:nvSpPr>
          <p:cNvPr id="15" name="Subtitle 2"/>
          <p:cNvSpPr txBox="1">
            <a:spLocks/>
          </p:cNvSpPr>
          <p:nvPr/>
        </p:nvSpPr>
        <p:spPr>
          <a:xfrm>
            <a:off x="152400" y="4876800"/>
            <a:ext cx="4191000" cy="838200"/>
          </a:xfrm>
          <a:prstGeom prst="rect">
            <a:avLst/>
          </a:prstGeom>
        </p:spPr>
        <p:style>
          <a:lnRef idx="2">
            <a:schemeClr val="accent5"/>
          </a:lnRef>
          <a:fillRef idx="1">
            <a:schemeClr val="lt1"/>
          </a:fillRef>
          <a:effectRef idx="0">
            <a:schemeClr val="accent5"/>
          </a:effectRef>
          <a:fontRef idx="minor">
            <a:schemeClr val="dk1"/>
          </a:fontRef>
        </p:style>
        <p:txBody>
          <a:bodyPr vert="horz" lIns="91440" tIns="45720" rIns="91440" bIns="45720" rtlCol="0">
            <a:normAutofit/>
          </a:body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2000" b="1" i="0" u="none" strike="noStrike" kern="1200" cap="none" spc="0" normalizeH="0" baseline="0" noProof="0" dirty="0">
                <a:ln>
                  <a:noFill/>
                </a:ln>
                <a:solidFill>
                  <a:schemeClr val="tx1"/>
                </a:solidFill>
                <a:effectLst/>
                <a:uLnTx/>
                <a:uFillTx/>
                <a:latin typeface="+mn-lt"/>
                <a:ea typeface="+mn-ea"/>
                <a:cs typeface="+mn-cs"/>
              </a:rPr>
              <a:t>Course</a:t>
            </a:r>
            <a:r>
              <a:rPr kumimoji="0" lang="en-US" sz="2000" b="1" i="0" u="none" strike="noStrike" kern="1200" cap="none" spc="0" normalizeH="0" noProof="0" dirty="0">
                <a:ln>
                  <a:noFill/>
                </a:ln>
                <a:solidFill>
                  <a:schemeClr val="tx1"/>
                </a:solidFill>
                <a:effectLst/>
                <a:uLnTx/>
                <a:uFillTx/>
                <a:latin typeface="+mn-lt"/>
                <a:ea typeface="+mn-ea"/>
                <a:cs typeface="+mn-cs"/>
              </a:rPr>
              <a:t> Details:</a:t>
            </a:r>
            <a:br>
              <a:rPr kumimoji="0" lang="en-US" sz="2000" b="0" i="0" u="none" strike="noStrike" kern="1200" cap="none" spc="0" normalizeH="0" noProof="0" dirty="0">
                <a:ln>
                  <a:noFill/>
                </a:ln>
                <a:solidFill>
                  <a:schemeClr val="tx1"/>
                </a:solidFill>
                <a:effectLst/>
                <a:uLnTx/>
                <a:uFillTx/>
                <a:latin typeface="+mn-lt"/>
                <a:ea typeface="+mn-ea"/>
                <a:cs typeface="+mn-cs"/>
              </a:rPr>
            </a:br>
            <a:r>
              <a:rPr kumimoji="0" lang="en-US" sz="2000" b="0" i="0" u="none" strike="noStrike" kern="1200" cap="none" spc="0" normalizeH="0" noProof="0" dirty="0">
                <a:ln>
                  <a:noFill/>
                </a:ln>
                <a:solidFill>
                  <a:schemeClr val="tx1"/>
                </a:solidFill>
                <a:effectLst/>
                <a:uLnTx/>
                <a:uFillTx/>
                <a:latin typeface="+mn-lt"/>
                <a:ea typeface="+mn-ea"/>
                <a:cs typeface="+mn-cs"/>
              </a:rPr>
              <a:t> </a:t>
            </a:r>
            <a:r>
              <a:rPr kumimoji="0" lang="en-US" sz="2000" b="0" i="0" u="none" strike="noStrike" kern="1200" cap="none" spc="0" normalizeH="0" noProof="0" dirty="0" err="1">
                <a:ln>
                  <a:noFill/>
                </a:ln>
                <a:solidFill>
                  <a:schemeClr val="tx1"/>
                </a:solidFill>
                <a:effectLst/>
                <a:uLnTx/>
                <a:uFillTx/>
                <a:latin typeface="+mn-lt"/>
                <a:ea typeface="+mn-ea"/>
                <a:cs typeface="+mn-cs"/>
              </a:rPr>
              <a:t>B.tech</a:t>
            </a:r>
            <a:r>
              <a:rPr kumimoji="0" lang="en-US" sz="2000" b="0" i="0" u="none" strike="noStrike" kern="1200" cap="none" spc="0" normalizeH="0" noProof="0" dirty="0">
                <a:ln>
                  <a:noFill/>
                </a:ln>
                <a:solidFill>
                  <a:schemeClr val="tx1"/>
                </a:solidFill>
                <a:effectLst/>
                <a:uLnTx/>
                <a:uFillTx/>
                <a:latin typeface="+mn-lt"/>
                <a:ea typeface="+mn-ea"/>
                <a:cs typeface="+mn-cs"/>
              </a:rPr>
              <a:t> IV </a:t>
            </a:r>
            <a:r>
              <a:rPr kumimoji="0" lang="en-US" sz="2000" b="0" i="0" u="none" strike="noStrike" kern="1200" cap="none" spc="0" normalizeH="0" noProof="0" dirty="0" err="1">
                <a:ln>
                  <a:noFill/>
                </a:ln>
                <a:solidFill>
                  <a:schemeClr val="tx1"/>
                </a:solidFill>
                <a:effectLst/>
                <a:uLnTx/>
                <a:uFillTx/>
                <a:latin typeface="+mn-lt"/>
                <a:ea typeface="+mn-ea"/>
                <a:cs typeface="+mn-cs"/>
              </a:rPr>
              <a:t>sem</a:t>
            </a:r>
            <a:endParaRPr kumimoji="0" lang="en-US" sz="2000" b="0" i="0" u="none" strike="noStrike" kern="1200" cap="none" spc="0" normalizeH="0" baseline="0" noProof="0" dirty="0">
              <a:ln>
                <a:noFill/>
              </a:ln>
              <a:solidFill>
                <a:schemeClr val="tx1"/>
              </a:solidFill>
              <a:effectLst/>
              <a:uLnTx/>
              <a:uFillTx/>
              <a:latin typeface="+mn-lt"/>
              <a:ea typeface="+mn-ea"/>
              <a:cs typeface="+mn-cs"/>
            </a:endParaRPr>
          </a:p>
        </p:txBody>
      </p:sp>
      <p:pic>
        <p:nvPicPr>
          <p:cNvPr id="16" name="Picture 15">
            <a:extLst>
              <a:ext uri="{FF2B5EF4-FFF2-40B4-BE49-F238E27FC236}">
                <a16:creationId xmlns:a16="http://schemas.microsoft.com/office/drawing/2014/main" id="{BD05D464-639C-43FB-8F25-50589C0B4F4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507480" y="2764237"/>
            <a:ext cx="1874520" cy="1458513"/>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B6F15528-21DE-4FAA-801E-634DDDAF4B2B}" type="slidenum">
              <a:rPr lang="en-US" smtClean="0"/>
              <a:pPr/>
              <a:t>10</a:t>
            </a:fld>
            <a:endParaRPr lang="en-US" dirty="0"/>
          </a:p>
        </p:txBody>
      </p:sp>
      <p:sp>
        <p:nvSpPr>
          <p:cNvPr id="7" name="Title 1"/>
          <p:cNvSpPr txBox="1">
            <a:spLocks/>
          </p:cNvSpPr>
          <p:nvPr/>
        </p:nvSpPr>
        <p:spPr>
          <a:xfrm>
            <a:off x="1340069" y="87868"/>
            <a:ext cx="7499131"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200" b="1" i="0" u="none" strike="noStrike" kern="1200" cap="none" spc="0" normalizeH="0" baseline="0" noProof="0" dirty="0">
                <a:ln>
                  <a:noFill/>
                </a:ln>
                <a:solidFill>
                  <a:schemeClr val="dk1"/>
                </a:solidFill>
                <a:effectLst/>
                <a:uLnTx/>
                <a:uFillTx/>
                <a:latin typeface="+mn-lt"/>
                <a:ea typeface="+mn-ea"/>
                <a:cs typeface="+mn-cs"/>
              </a:rPr>
              <a:t>Course</a:t>
            </a:r>
            <a:r>
              <a:rPr kumimoji="0" lang="en-US" sz="2200" b="1" i="0" u="none" strike="noStrike" kern="1200" cap="none" spc="0" normalizeH="0" noProof="0" dirty="0">
                <a:ln>
                  <a:noFill/>
                </a:ln>
                <a:solidFill>
                  <a:schemeClr val="dk1"/>
                </a:solidFill>
                <a:effectLst/>
                <a:uLnTx/>
                <a:uFillTx/>
                <a:latin typeface="+mn-lt"/>
                <a:ea typeface="+mn-ea"/>
                <a:cs typeface="+mn-cs"/>
              </a:rPr>
              <a:t> Outcomes</a:t>
            </a:r>
            <a:endParaRPr kumimoji="0" lang="en-US" sz="2200" b="1" i="0" u="none" strike="noStrike" kern="1200" cap="none" spc="0" normalizeH="0" baseline="0" noProof="0" dirty="0">
              <a:ln>
                <a:noFill/>
              </a:ln>
              <a:solidFill>
                <a:schemeClr val="dk1"/>
              </a:solidFill>
              <a:effectLst/>
              <a:uLnTx/>
              <a:uFillTx/>
              <a:latin typeface="+mn-lt"/>
              <a:ea typeface="+mn-ea"/>
              <a:cs typeface="+mn-cs"/>
            </a:endParaRPr>
          </a:p>
        </p:txBody>
      </p:sp>
      <p:sp>
        <p:nvSpPr>
          <p:cNvPr id="9" name="Footer Placeholder 8"/>
          <p:cNvSpPr>
            <a:spLocks noGrp="1"/>
          </p:cNvSpPr>
          <p:nvPr>
            <p:ph type="ftr" sz="quarter" idx="11"/>
          </p:nvPr>
        </p:nvSpPr>
        <p:spPr>
          <a:xfrm>
            <a:off x="533400" y="6356350"/>
            <a:ext cx="7772400" cy="365125"/>
          </a:xfrm>
        </p:spPr>
        <p:txBody>
          <a:bodyPr/>
          <a:lstStyle/>
          <a:p>
            <a:r>
              <a:rPr lang="en-IN"/>
              <a:t>Alisha Sikri                                      ACSML0401                                  Unit-4</a:t>
            </a:r>
            <a:endParaRPr lang="en-IN" dirty="0"/>
          </a:p>
        </p:txBody>
      </p:sp>
      <p:sp>
        <p:nvSpPr>
          <p:cNvPr id="11" name="Content Placeholder 10"/>
          <p:cNvSpPr>
            <a:spLocks noGrp="1"/>
          </p:cNvSpPr>
          <p:nvPr>
            <p:ph idx="1"/>
          </p:nvPr>
        </p:nvSpPr>
        <p:spPr/>
        <p:txBody>
          <a:bodyPr>
            <a:normAutofit fontScale="70000" lnSpcReduction="20000"/>
          </a:bodyPr>
          <a:lstStyle/>
          <a:p>
            <a:pPr marL="0" indent="0">
              <a:buNone/>
            </a:pPr>
            <a:r>
              <a:rPr lang="en-US" dirty="0"/>
              <a:t>1. Engineering knowledge</a:t>
            </a:r>
          </a:p>
          <a:p>
            <a:pPr marL="0" indent="0">
              <a:buNone/>
            </a:pPr>
            <a:r>
              <a:rPr lang="en-US" dirty="0"/>
              <a:t>2. </a:t>
            </a:r>
            <a:r>
              <a:rPr lang="en-US" dirty="0">
                <a:solidFill>
                  <a:srgbClr val="00B0F0"/>
                </a:solidFill>
              </a:rPr>
              <a:t>Problem analysis</a:t>
            </a:r>
          </a:p>
          <a:p>
            <a:pPr marL="0" indent="0">
              <a:buNone/>
            </a:pPr>
            <a:r>
              <a:rPr lang="en-US" dirty="0"/>
              <a:t>3. Design/development of solutions </a:t>
            </a:r>
          </a:p>
          <a:p>
            <a:pPr marL="0" indent="0">
              <a:buNone/>
            </a:pPr>
            <a:r>
              <a:rPr lang="en-US" dirty="0"/>
              <a:t>4. </a:t>
            </a:r>
            <a:r>
              <a:rPr lang="en-US" dirty="0">
                <a:solidFill>
                  <a:srgbClr val="00B0F0"/>
                </a:solidFill>
              </a:rPr>
              <a:t>Conduct investigations of complex problems</a:t>
            </a:r>
          </a:p>
          <a:p>
            <a:pPr marL="0" indent="0">
              <a:buNone/>
            </a:pPr>
            <a:r>
              <a:rPr lang="en-US" dirty="0"/>
              <a:t>5. Modern tool usage</a:t>
            </a:r>
          </a:p>
          <a:p>
            <a:pPr marL="0" indent="0">
              <a:buNone/>
            </a:pPr>
            <a:r>
              <a:rPr lang="en-US" dirty="0"/>
              <a:t>6. </a:t>
            </a:r>
            <a:r>
              <a:rPr lang="en-US" dirty="0">
                <a:solidFill>
                  <a:srgbClr val="00B0F0"/>
                </a:solidFill>
              </a:rPr>
              <a:t>The engineer and society</a:t>
            </a:r>
          </a:p>
          <a:p>
            <a:pPr marL="0" indent="0">
              <a:buNone/>
            </a:pPr>
            <a:r>
              <a:rPr lang="en-US" dirty="0"/>
              <a:t>7. Environment and sustainability</a:t>
            </a:r>
          </a:p>
          <a:p>
            <a:pPr marL="0" indent="0">
              <a:buNone/>
            </a:pPr>
            <a:r>
              <a:rPr lang="en-US" dirty="0"/>
              <a:t> 8. </a:t>
            </a:r>
            <a:r>
              <a:rPr lang="en-US" dirty="0">
                <a:solidFill>
                  <a:srgbClr val="00B0F0"/>
                </a:solidFill>
              </a:rPr>
              <a:t>Ethics</a:t>
            </a:r>
          </a:p>
          <a:p>
            <a:pPr marL="0" indent="0">
              <a:buNone/>
            </a:pPr>
            <a:r>
              <a:rPr lang="en-US" dirty="0"/>
              <a:t>9. Individual and team work</a:t>
            </a:r>
          </a:p>
          <a:p>
            <a:pPr marL="0" indent="0">
              <a:buNone/>
            </a:pPr>
            <a:r>
              <a:rPr lang="en-US" dirty="0"/>
              <a:t>10. </a:t>
            </a:r>
            <a:r>
              <a:rPr lang="en-US" dirty="0">
                <a:solidFill>
                  <a:srgbClr val="00B0F0"/>
                </a:solidFill>
              </a:rPr>
              <a:t>Communication</a:t>
            </a:r>
          </a:p>
          <a:p>
            <a:pPr marL="0" indent="0">
              <a:buNone/>
            </a:pPr>
            <a:r>
              <a:rPr lang="en-US" dirty="0"/>
              <a:t>11. Project management and finance</a:t>
            </a:r>
          </a:p>
          <a:p>
            <a:pPr marL="0" indent="0">
              <a:buNone/>
            </a:pPr>
            <a:r>
              <a:rPr lang="en-US" dirty="0"/>
              <a:t>12. </a:t>
            </a:r>
            <a:r>
              <a:rPr lang="en-US" dirty="0">
                <a:solidFill>
                  <a:srgbClr val="00B0F0"/>
                </a:solidFill>
              </a:rPr>
              <a:t>Life-long learning</a:t>
            </a:r>
          </a:p>
        </p:txBody>
      </p:sp>
      <p:sp>
        <p:nvSpPr>
          <p:cNvPr id="2" name="Date Placeholder 1"/>
          <p:cNvSpPr>
            <a:spLocks noGrp="1"/>
          </p:cNvSpPr>
          <p:nvPr>
            <p:ph type="dt" sz="half" idx="10"/>
          </p:nvPr>
        </p:nvSpPr>
        <p:spPr/>
        <p:txBody>
          <a:bodyPr/>
          <a:lstStyle/>
          <a:p>
            <a:fld id="{E10D6881-D047-455A-B9EB-0B5288D06248}" type="datetime1">
              <a:rPr lang="en-US" smtClean="0"/>
              <a:t>5/4/2022</a:t>
            </a:fld>
            <a:endParaRPr lang="en-US"/>
          </a:p>
        </p:txBody>
      </p:sp>
      <p:pic>
        <p:nvPicPr>
          <p:cNvPr id="10"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0" y="20466"/>
            <a:ext cx="1447800" cy="776230"/>
          </a:xfrm>
          <a:prstGeom prst="rect">
            <a:avLst/>
          </a:prstGeom>
          <a:noFill/>
        </p:spPr>
      </p:pic>
    </p:spTree>
    <p:extLst>
      <p:ext uri="{BB962C8B-B14F-4D97-AF65-F5344CB8AC3E}">
        <p14:creationId xmlns:p14="http://schemas.microsoft.com/office/powerpoint/2010/main" val="414589898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876800"/>
          </a:xfrm>
        </p:spPr>
        <p:txBody>
          <a:bodyPr>
            <a:normAutofit/>
          </a:bodyPr>
          <a:lstStyle/>
          <a:p>
            <a:pPr algn="just">
              <a:buNone/>
            </a:pPr>
            <a:r>
              <a:rPr lang="en-US" sz="2000" b="1" dirty="0"/>
              <a:t>1</a:t>
            </a:r>
            <a:r>
              <a:rPr lang="en-US" sz="2000" b="1" dirty="0">
                <a:latin typeface="Times New Roman" pitchFamily="18" charset="0"/>
                <a:cs typeface="Times New Roman" pitchFamily="18" charset="0"/>
              </a:rPr>
              <a:t>. Which of the following option is true about k-NN algorithm?</a:t>
            </a:r>
            <a:endParaRPr lang="en-US" sz="2000" dirty="0">
              <a:latin typeface="Times New Roman" pitchFamily="18" charset="0"/>
              <a:cs typeface="Times New Roman" pitchFamily="18" charset="0"/>
            </a:endParaRPr>
          </a:p>
          <a:p>
            <a:pPr marL="457200" indent="-457200" algn="just">
              <a:buAutoNum type="alphaUcParenR"/>
            </a:pPr>
            <a:r>
              <a:rPr lang="en-US" sz="2000" dirty="0">
                <a:latin typeface="Times New Roman" pitchFamily="18" charset="0"/>
                <a:cs typeface="Times New Roman" pitchFamily="18" charset="0"/>
              </a:rPr>
              <a:t>It can be used for classification</a:t>
            </a:r>
          </a:p>
          <a:p>
            <a:pPr marL="457200" indent="-457200" algn="just">
              <a:buAutoNum type="alphaUcParenR"/>
            </a:pPr>
            <a:r>
              <a:rPr lang="en-US" sz="2000" dirty="0">
                <a:latin typeface="Times New Roman" pitchFamily="18" charset="0"/>
                <a:cs typeface="Times New Roman" pitchFamily="18" charset="0"/>
              </a:rPr>
              <a:t>It can be used for regression</a:t>
            </a:r>
          </a:p>
          <a:p>
            <a:pPr marL="457200" indent="-457200" algn="just">
              <a:buAutoNum type="alphaUcParenR"/>
            </a:pPr>
            <a:r>
              <a:rPr lang="en-US" sz="2000" dirty="0">
                <a:latin typeface="Times New Roman" pitchFamily="18" charset="0"/>
                <a:cs typeface="Times New Roman" pitchFamily="18" charset="0"/>
              </a:rPr>
              <a:t>It can be used in both classification and regression </a:t>
            </a:r>
          </a:p>
          <a:p>
            <a:pPr algn="just">
              <a:buNone/>
            </a:pPr>
            <a:endParaRPr lang="en-US" sz="2000" dirty="0">
              <a:latin typeface="Times New Roman" pitchFamily="18" charset="0"/>
              <a:cs typeface="Times New Roman" pitchFamily="18" charset="0"/>
            </a:endParaRPr>
          </a:p>
          <a:p>
            <a:pPr algn="just">
              <a:buNone/>
            </a:pPr>
            <a:endParaRPr lang="en-US" sz="2000" dirty="0">
              <a:latin typeface="Times New Roman" pitchFamily="18" charset="0"/>
              <a:cs typeface="Times New Roman" pitchFamily="18" charset="0"/>
            </a:endParaRPr>
          </a:p>
          <a:p>
            <a:pPr algn="just">
              <a:buNone/>
            </a:pPr>
            <a:r>
              <a:rPr lang="en-US" sz="2000" b="1" dirty="0">
                <a:latin typeface="Times New Roman" pitchFamily="18" charset="0"/>
                <a:cs typeface="Times New Roman" pitchFamily="18" charset="0"/>
              </a:rPr>
              <a:t>2. Which of the following machine learning algorithm can be used for imputing missing values of both categorical and continuous variables?</a:t>
            </a:r>
            <a:endParaRPr lang="en-US" sz="2000" dirty="0">
              <a:latin typeface="Times New Roman" pitchFamily="18" charset="0"/>
              <a:cs typeface="Times New Roman" pitchFamily="18" charset="0"/>
            </a:endParaRPr>
          </a:p>
          <a:p>
            <a:pPr marL="457200" indent="-457200" algn="just">
              <a:buAutoNum type="alphaUcParenR"/>
            </a:pPr>
            <a:r>
              <a:rPr lang="en-US" sz="2000" dirty="0">
                <a:latin typeface="Times New Roman" pitchFamily="18" charset="0"/>
                <a:cs typeface="Times New Roman" pitchFamily="18" charset="0"/>
              </a:rPr>
              <a:t>K-NN</a:t>
            </a:r>
          </a:p>
          <a:p>
            <a:pPr marL="457200" indent="-457200" algn="just">
              <a:buAutoNum type="alphaUcParenR"/>
            </a:pPr>
            <a:r>
              <a:rPr lang="en-US" sz="2000" dirty="0">
                <a:latin typeface="Times New Roman" pitchFamily="18" charset="0"/>
                <a:cs typeface="Times New Roman" pitchFamily="18" charset="0"/>
              </a:rPr>
              <a:t>Linear Regression</a:t>
            </a:r>
          </a:p>
          <a:p>
            <a:pPr marL="457200" indent="-457200" algn="just">
              <a:buAutoNum type="alphaUcParenR"/>
            </a:pPr>
            <a:r>
              <a:rPr lang="en-US" sz="2000" dirty="0">
                <a:latin typeface="Times New Roman" pitchFamily="18" charset="0"/>
                <a:cs typeface="Times New Roman" pitchFamily="18" charset="0"/>
              </a:rPr>
              <a:t>C) Logistic Regression</a:t>
            </a:r>
            <a:r>
              <a:rPr lang="en-US" sz="2000" dirty="0"/>
              <a:t> </a:t>
            </a:r>
          </a:p>
          <a:p>
            <a:pPr marL="457200" indent="-457200" algn="just">
              <a:buNone/>
            </a:pPr>
            <a:endParaRPr lang="en-US" sz="2000" dirty="0">
              <a:latin typeface="Times New Roman" pitchFamily="18" charset="0"/>
              <a:cs typeface="Times New Roman" pitchFamily="18" charset="0"/>
            </a:endParaRPr>
          </a:p>
        </p:txBody>
      </p:sp>
      <p:sp>
        <p:nvSpPr>
          <p:cNvPr id="4" name="Date Placeholder 3"/>
          <p:cNvSpPr>
            <a:spLocks noGrp="1"/>
          </p:cNvSpPr>
          <p:nvPr>
            <p:ph type="dt" sz="half" idx="10"/>
          </p:nvPr>
        </p:nvSpPr>
        <p:spPr/>
        <p:txBody>
          <a:bodyPr/>
          <a:lstStyle/>
          <a:p>
            <a:fld id="{BCB9BFDD-EE49-4F64-B540-5EE493DE7309}" type="datetime1">
              <a:rPr lang="en-US" smtClean="0"/>
              <a:t>5/4/2022</a:t>
            </a:fld>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100</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3200" b="1" dirty="0">
                <a:latin typeface="Times New Roman" pitchFamily="18" charset="0"/>
                <a:cs typeface="Times New Roman" pitchFamily="18" charset="0"/>
              </a:rPr>
              <a:t>Daily Quiz</a:t>
            </a: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10" name="Footer Placeholder 4"/>
          <p:cNvSpPr txBox="1">
            <a:spLocks noGrp="1"/>
          </p:cNvSpPr>
          <p:nvPr>
            <p:ph type="ftr" sz="quarter" idx="11"/>
          </p:nvPr>
        </p:nvSpPr>
        <p:spPr>
          <a:xfrm>
            <a:off x="1828800" y="6400800"/>
            <a:ext cx="5715000" cy="320675"/>
          </a:xfrm>
          <a:prstGeom prst="rect">
            <a:avLst/>
          </a:prstGeom>
        </p:spPr>
        <p:txBody>
          <a:bodyPr vert="horz"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1">
                    <a:tint val="75000"/>
                  </a:schemeClr>
                </a:solidFill>
                <a:effectLst/>
                <a:uLnTx/>
                <a:uFillTx/>
                <a:latin typeface="+mn-lt"/>
                <a:ea typeface="+mn-ea"/>
                <a:cs typeface="+mn-cs"/>
              </a:rPr>
              <a:t>Alisha Sikri                                      ACSML0401                                  Unit-4</a:t>
            </a:r>
            <a:endParaRPr kumimoji="0" lang="en-US" sz="12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rmAutofit/>
          </a:bodyPr>
          <a:lstStyle/>
          <a:p>
            <a:pPr algn="just">
              <a:buNone/>
            </a:pPr>
            <a:r>
              <a:rPr lang="en-US" sz="5100" dirty="0">
                <a:latin typeface="Times New Roman" pitchFamily="18" charset="0"/>
                <a:cs typeface="Times New Roman" pitchFamily="18" charset="0"/>
              </a:rPr>
              <a:t>      </a:t>
            </a:r>
          </a:p>
          <a:p>
            <a:pPr lvl="1" algn="just">
              <a:buNone/>
            </a:pPr>
            <a:endParaRPr lang="en-US" sz="5100" dirty="0">
              <a:latin typeface="Times New Roman" pitchFamily="18" charset="0"/>
              <a:cs typeface="Times New Roman" pitchFamily="18" charset="0"/>
            </a:endParaRPr>
          </a:p>
          <a:p>
            <a:pPr lvl="1" algn="just">
              <a:buNone/>
            </a:pPr>
            <a:endParaRPr lang="en-US" sz="5100" dirty="0">
              <a:latin typeface="Times New Roman" pitchFamily="18" charset="0"/>
              <a:cs typeface="Times New Roman" pitchFamily="18" charset="0"/>
            </a:endParaRPr>
          </a:p>
          <a:p>
            <a:pPr algn="just">
              <a:buNone/>
            </a:pPr>
            <a:endParaRPr lang="en-US" sz="2400" dirty="0">
              <a:latin typeface="Times New Roman" pitchFamily="18" charset="0"/>
              <a:cs typeface="Times New Roman" pitchFamily="18" charset="0"/>
            </a:endParaRPr>
          </a:p>
          <a:p>
            <a:pPr algn="just">
              <a:buNone/>
            </a:pPr>
            <a:endParaRPr lang="en-US" sz="2400" dirty="0">
              <a:latin typeface="Times New Roman" pitchFamily="18" charset="0"/>
              <a:cs typeface="Times New Roman" pitchFamily="18" charset="0"/>
            </a:endParaRPr>
          </a:p>
          <a:p>
            <a:endParaRPr lang="en-US" sz="2400" dirty="0">
              <a:latin typeface="Times New Roman" pitchFamily="18" charset="0"/>
              <a:cs typeface="Times New Roman" pitchFamily="18" charset="0"/>
            </a:endParaRPr>
          </a:p>
        </p:txBody>
      </p:sp>
      <p:sp>
        <p:nvSpPr>
          <p:cNvPr id="4" name="Date Placeholder 3"/>
          <p:cNvSpPr>
            <a:spLocks noGrp="1"/>
          </p:cNvSpPr>
          <p:nvPr>
            <p:ph type="dt" sz="half" idx="10"/>
          </p:nvPr>
        </p:nvSpPr>
        <p:spPr/>
        <p:txBody>
          <a:bodyPr/>
          <a:lstStyle/>
          <a:p>
            <a:fld id="{185F0480-A34E-4B53-B167-30FB404D5C1E}" type="datetime1">
              <a:rPr lang="en-US" smtClean="0"/>
              <a:t>5/4/2022</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Alisha Sikri                                      ACSML0401                                  Unit-4</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101</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endParaRPr lang="en-US" sz="2400" dirty="0"/>
          </a:p>
          <a:p>
            <a:pPr algn="ctr">
              <a:spcBef>
                <a:spcPct val="0"/>
              </a:spcBef>
              <a:defRPr/>
            </a:pPr>
            <a:r>
              <a:rPr lang="en-US" sz="3200" b="1" dirty="0">
                <a:latin typeface="Times New Roman" pitchFamily="18" charset="0"/>
                <a:cs typeface="Times New Roman" pitchFamily="18" charset="0"/>
              </a:rPr>
              <a:t>Daily Quiz</a:t>
            </a:r>
          </a:p>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10" name="Rectangle 9"/>
          <p:cNvSpPr/>
          <p:nvPr/>
        </p:nvSpPr>
        <p:spPr>
          <a:xfrm>
            <a:off x="1066800" y="1143000"/>
            <a:ext cx="7467600" cy="3754874"/>
          </a:xfrm>
          <a:prstGeom prst="rect">
            <a:avLst/>
          </a:prstGeom>
        </p:spPr>
        <p:txBody>
          <a:bodyPr wrap="square">
            <a:spAutoFit/>
          </a:bodyPr>
          <a:lstStyle/>
          <a:p>
            <a:r>
              <a:rPr lang="en-US" sz="2000" b="1" dirty="0">
                <a:latin typeface="Times New Roman" pitchFamily="18" charset="0"/>
                <a:cs typeface="Times New Roman" pitchFamily="18" charset="0"/>
              </a:rPr>
              <a:t>3. Is it possible to design a logistic regression algorithm using a Neural Network Algorithm?</a:t>
            </a:r>
            <a:endParaRPr lang="en-US" sz="2000" dirty="0">
              <a:latin typeface="Times New Roman" pitchFamily="18" charset="0"/>
              <a:cs typeface="Times New Roman" pitchFamily="18" charset="0"/>
            </a:endParaRPr>
          </a:p>
          <a:p>
            <a:r>
              <a:rPr lang="en-US" sz="2000" dirty="0">
                <a:latin typeface="Times New Roman" pitchFamily="18" charset="0"/>
                <a:cs typeface="Times New Roman" pitchFamily="18" charset="0"/>
              </a:rPr>
              <a:t>A) TRUE</a:t>
            </a:r>
            <a:br>
              <a:rPr lang="en-US" sz="2000" dirty="0">
                <a:latin typeface="Times New Roman" pitchFamily="18" charset="0"/>
                <a:cs typeface="Times New Roman" pitchFamily="18" charset="0"/>
              </a:rPr>
            </a:br>
            <a:r>
              <a:rPr lang="en-US" sz="2000" dirty="0">
                <a:latin typeface="Times New Roman" pitchFamily="18" charset="0"/>
                <a:cs typeface="Times New Roman" pitchFamily="18" charset="0"/>
              </a:rPr>
              <a:t>B) FALSE</a:t>
            </a:r>
          </a:p>
          <a:p>
            <a:endParaRPr lang="en-US" sz="2000" dirty="0">
              <a:latin typeface="Times New Roman" pitchFamily="18" charset="0"/>
              <a:cs typeface="Times New Roman" pitchFamily="18" charset="0"/>
            </a:endParaRPr>
          </a:p>
          <a:p>
            <a:endParaRPr lang="en-US" sz="2000" dirty="0">
              <a:latin typeface="Times New Roman" pitchFamily="18" charset="0"/>
              <a:cs typeface="Times New Roman" pitchFamily="18" charset="0"/>
            </a:endParaRPr>
          </a:p>
          <a:p>
            <a:endParaRPr lang="en-US" sz="2000" dirty="0">
              <a:latin typeface="Times New Roman" pitchFamily="18" charset="0"/>
              <a:cs typeface="Times New Roman" pitchFamily="18" charset="0"/>
            </a:endParaRPr>
          </a:p>
          <a:p>
            <a:r>
              <a:rPr lang="en-US" sz="2000" b="1" dirty="0">
                <a:latin typeface="Times New Roman" pitchFamily="18" charset="0"/>
                <a:cs typeface="Times New Roman" pitchFamily="18" charset="0"/>
              </a:rPr>
              <a:t>4. Is it possible to apply a logistic regression algorithm on a 3-class Classification problem?</a:t>
            </a:r>
            <a:endParaRPr lang="en-US" sz="2000" dirty="0">
              <a:latin typeface="Times New Roman" pitchFamily="18" charset="0"/>
              <a:cs typeface="Times New Roman" pitchFamily="18" charset="0"/>
            </a:endParaRPr>
          </a:p>
          <a:p>
            <a:r>
              <a:rPr lang="en-US" sz="2000" dirty="0">
                <a:latin typeface="Times New Roman" pitchFamily="18" charset="0"/>
                <a:cs typeface="Times New Roman" pitchFamily="18" charset="0"/>
              </a:rPr>
              <a:t>A) TRUE</a:t>
            </a:r>
            <a:br>
              <a:rPr lang="en-US" sz="2000" dirty="0">
                <a:latin typeface="Times New Roman" pitchFamily="18" charset="0"/>
                <a:cs typeface="Times New Roman" pitchFamily="18" charset="0"/>
              </a:rPr>
            </a:br>
            <a:r>
              <a:rPr lang="en-US" sz="2000" dirty="0">
                <a:latin typeface="Times New Roman" pitchFamily="18" charset="0"/>
                <a:cs typeface="Times New Roman" pitchFamily="18" charset="0"/>
              </a:rPr>
              <a:t>B) FALSE</a:t>
            </a:r>
          </a:p>
          <a:p>
            <a:endParaRPr lang="en-US" dirty="0"/>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rmAutofit/>
          </a:bodyPr>
          <a:lstStyle/>
          <a:p>
            <a:pPr algn="just">
              <a:buNone/>
            </a:pPr>
            <a:r>
              <a:rPr lang="en-US" sz="5100" dirty="0">
                <a:latin typeface="Times New Roman" pitchFamily="18" charset="0"/>
                <a:cs typeface="Times New Roman" pitchFamily="18" charset="0"/>
              </a:rPr>
              <a:t>      </a:t>
            </a:r>
          </a:p>
          <a:p>
            <a:pPr lvl="1" algn="just">
              <a:buNone/>
            </a:pPr>
            <a:endParaRPr lang="en-US" sz="5100" dirty="0">
              <a:latin typeface="Times New Roman" pitchFamily="18" charset="0"/>
              <a:cs typeface="Times New Roman" pitchFamily="18" charset="0"/>
            </a:endParaRPr>
          </a:p>
          <a:p>
            <a:pPr lvl="1" algn="just">
              <a:buNone/>
            </a:pPr>
            <a:endParaRPr lang="en-US" sz="5100" dirty="0">
              <a:latin typeface="Times New Roman" pitchFamily="18" charset="0"/>
              <a:cs typeface="Times New Roman" pitchFamily="18" charset="0"/>
            </a:endParaRPr>
          </a:p>
          <a:p>
            <a:pPr algn="just">
              <a:buNone/>
            </a:pPr>
            <a:endParaRPr lang="en-US" sz="2400" dirty="0">
              <a:latin typeface="Times New Roman" pitchFamily="18" charset="0"/>
              <a:cs typeface="Times New Roman" pitchFamily="18" charset="0"/>
            </a:endParaRPr>
          </a:p>
          <a:p>
            <a:pPr algn="just">
              <a:buNone/>
            </a:pPr>
            <a:endParaRPr lang="en-US" sz="2400" dirty="0">
              <a:latin typeface="Times New Roman" pitchFamily="18" charset="0"/>
              <a:cs typeface="Times New Roman" pitchFamily="18" charset="0"/>
            </a:endParaRPr>
          </a:p>
          <a:p>
            <a:endParaRPr lang="en-US" sz="2400" dirty="0">
              <a:latin typeface="Times New Roman" pitchFamily="18" charset="0"/>
              <a:cs typeface="Times New Roman" pitchFamily="18" charset="0"/>
            </a:endParaRPr>
          </a:p>
        </p:txBody>
      </p:sp>
      <p:sp>
        <p:nvSpPr>
          <p:cNvPr id="4" name="Date Placeholder 3"/>
          <p:cNvSpPr>
            <a:spLocks noGrp="1"/>
          </p:cNvSpPr>
          <p:nvPr>
            <p:ph type="dt" sz="half" idx="10"/>
          </p:nvPr>
        </p:nvSpPr>
        <p:spPr/>
        <p:txBody>
          <a:bodyPr/>
          <a:lstStyle/>
          <a:p>
            <a:fld id="{5FCC9E8E-559F-4EB2-8D1B-2BC12A71F2B7}" type="datetime1">
              <a:rPr lang="en-US" smtClean="0"/>
              <a:t>5/4/2022</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Alisha Sikri                                      ACSML0401                                  Unit-4</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102</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endParaRPr lang="en-US" sz="2400" dirty="0"/>
          </a:p>
          <a:p>
            <a:pPr algn="ctr">
              <a:spcBef>
                <a:spcPct val="0"/>
              </a:spcBef>
              <a:defRPr/>
            </a:pPr>
            <a:r>
              <a:rPr lang="en-US" sz="3200" b="1" dirty="0">
                <a:latin typeface="Times New Roman" pitchFamily="18" charset="0"/>
                <a:cs typeface="Times New Roman" pitchFamily="18" charset="0"/>
              </a:rPr>
              <a:t>Daily Quiz</a:t>
            </a:r>
          </a:p>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10" name="Rectangle 9"/>
          <p:cNvSpPr/>
          <p:nvPr/>
        </p:nvSpPr>
        <p:spPr>
          <a:xfrm>
            <a:off x="1066800" y="1143000"/>
            <a:ext cx="7467600" cy="5016758"/>
          </a:xfrm>
          <a:prstGeom prst="rect">
            <a:avLst/>
          </a:prstGeom>
        </p:spPr>
        <p:txBody>
          <a:bodyPr wrap="square">
            <a:spAutoFit/>
          </a:bodyPr>
          <a:lstStyle/>
          <a:p>
            <a:pPr algn="l"/>
            <a:r>
              <a:rPr lang="en-US" sz="2000" b="1" dirty="0">
                <a:latin typeface="Times New Roman" pitchFamily="18" charset="0"/>
                <a:cs typeface="Times New Roman" pitchFamily="18" charset="0"/>
              </a:rPr>
              <a:t>5. </a:t>
            </a:r>
            <a:r>
              <a:rPr lang="en-US" sz="2000" b="0" i="0" dirty="0">
                <a:solidFill>
                  <a:srgbClr val="333333"/>
                </a:solidFill>
                <a:effectLst/>
                <a:latin typeface="Cambria" panose="02040503050406030204" pitchFamily="18" charset="0"/>
              </a:rPr>
              <a:t>In a Bayesian network variable is?</a:t>
            </a:r>
          </a:p>
          <a:p>
            <a:pPr algn="l"/>
            <a:r>
              <a:rPr lang="en-US" sz="2000" b="0" i="0" dirty="0">
                <a:solidFill>
                  <a:srgbClr val="333333"/>
                </a:solidFill>
                <a:effectLst/>
                <a:latin typeface="Josefin Sans"/>
              </a:rPr>
              <a:t>A. continuous </a:t>
            </a:r>
            <a:br>
              <a:rPr lang="en-US" sz="2000" b="0" i="0" dirty="0">
                <a:solidFill>
                  <a:srgbClr val="333333"/>
                </a:solidFill>
                <a:effectLst/>
                <a:latin typeface="Josefin Sans"/>
              </a:rPr>
            </a:br>
            <a:r>
              <a:rPr lang="en-US" sz="2000" b="0" i="0" dirty="0">
                <a:solidFill>
                  <a:srgbClr val="333333"/>
                </a:solidFill>
                <a:effectLst/>
                <a:latin typeface="Josefin Sans"/>
              </a:rPr>
              <a:t>B. discrete</a:t>
            </a:r>
            <a:br>
              <a:rPr lang="en-US" sz="2000" b="0" i="0" dirty="0">
                <a:solidFill>
                  <a:srgbClr val="333333"/>
                </a:solidFill>
                <a:effectLst/>
                <a:latin typeface="Josefin Sans"/>
              </a:rPr>
            </a:br>
            <a:r>
              <a:rPr lang="en-US" sz="2000" b="1" i="0" dirty="0">
                <a:solidFill>
                  <a:srgbClr val="333333"/>
                </a:solidFill>
                <a:effectLst/>
                <a:latin typeface="Josefin Sans"/>
              </a:rPr>
              <a:t>C. Both A and B</a:t>
            </a:r>
            <a:br>
              <a:rPr lang="en-US" sz="2000" b="0" i="0" dirty="0">
                <a:solidFill>
                  <a:srgbClr val="333333"/>
                </a:solidFill>
                <a:effectLst/>
                <a:latin typeface="Josefin Sans"/>
              </a:rPr>
            </a:br>
            <a:r>
              <a:rPr lang="en-US" sz="2000" b="0" i="0" dirty="0">
                <a:solidFill>
                  <a:srgbClr val="333333"/>
                </a:solidFill>
                <a:effectLst/>
                <a:latin typeface="Josefin Sans"/>
              </a:rPr>
              <a:t>D. None of the above</a:t>
            </a:r>
          </a:p>
          <a:p>
            <a:endParaRPr lang="en-US" sz="2000" dirty="0">
              <a:latin typeface="Times New Roman" pitchFamily="18" charset="0"/>
              <a:cs typeface="Times New Roman" pitchFamily="18" charset="0"/>
            </a:endParaRPr>
          </a:p>
          <a:p>
            <a:r>
              <a:rPr lang="en-US" sz="2000" dirty="0">
                <a:latin typeface="Times New Roman" pitchFamily="18" charset="0"/>
                <a:cs typeface="Times New Roman" pitchFamily="18" charset="0"/>
              </a:rPr>
              <a:t>6. </a:t>
            </a:r>
            <a:r>
              <a:rPr lang="en-US" sz="2000" b="0" i="0" dirty="0">
                <a:solidFill>
                  <a:srgbClr val="3A3A3A"/>
                </a:solidFill>
                <a:effectLst/>
                <a:latin typeface="Open Sans" panose="020B0606030504020204" pitchFamily="34" charset="0"/>
              </a:rPr>
              <a:t>For what purpose Feedback neural networks are primarily used?</a:t>
            </a:r>
            <a:br>
              <a:rPr lang="en-US" sz="2000" dirty="0"/>
            </a:br>
            <a:r>
              <a:rPr lang="en-US" sz="2000" b="0" i="0" dirty="0">
                <a:solidFill>
                  <a:srgbClr val="3A3A3A"/>
                </a:solidFill>
                <a:effectLst/>
                <a:latin typeface="Open Sans" panose="020B0606030504020204" pitchFamily="34" charset="0"/>
              </a:rPr>
              <a:t>a) classification</a:t>
            </a:r>
            <a:br>
              <a:rPr lang="en-US" sz="2000" dirty="0"/>
            </a:br>
            <a:r>
              <a:rPr lang="en-US" sz="2000" b="0" i="0" dirty="0">
                <a:solidFill>
                  <a:srgbClr val="3A3A3A"/>
                </a:solidFill>
                <a:effectLst/>
                <a:latin typeface="Open Sans" panose="020B0606030504020204" pitchFamily="34" charset="0"/>
              </a:rPr>
              <a:t>b) feature mapping</a:t>
            </a:r>
            <a:br>
              <a:rPr lang="en-US" sz="2000" dirty="0"/>
            </a:br>
            <a:r>
              <a:rPr lang="en-US" sz="2000" b="0" i="0" dirty="0">
                <a:solidFill>
                  <a:srgbClr val="3A3A3A"/>
                </a:solidFill>
                <a:effectLst/>
                <a:latin typeface="Open Sans" panose="020B0606030504020204" pitchFamily="34" charset="0"/>
              </a:rPr>
              <a:t>c) pattern mapping</a:t>
            </a:r>
            <a:br>
              <a:rPr lang="en-US" sz="2000" dirty="0"/>
            </a:br>
            <a:r>
              <a:rPr lang="en-US" sz="2000" b="1" i="0" dirty="0">
                <a:solidFill>
                  <a:srgbClr val="3A3A3A"/>
                </a:solidFill>
                <a:effectLst/>
                <a:latin typeface="Open Sans" panose="020B0606030504020204" pitchFamily="34" charset="0"/>
              </a:rPr>
              <a:t>d) none of the mentioned</a:t>
            </a:r>
          </a:p>
          <a:p>
            <a:endParaRPr lang="en-US" sz="2000" b="1" dirty="0">
              <a:solidFill>
                <a:srgbClr val="3A3A3A"/>
              </a:solidFill>
              <a:latin typeface="Open Sans" panose="020B0606030504020204" pitchFamily="34" charset="0"/>
              <a:cs typeface="Times New Roman" pitchFamily="18" charset="0"/>
            </a:endParaRPr>
          </a:p>
          <a:p>
            <a:r>
              <a:rPr lang="en-US" sz="2000" b="1" dirty="0">
                <a:solidFill>
                  <a:srgbClr val="3A3A3A"/>
                </a:solidFill>
                <a:latin typeface="Open Sans" panose="020B0606030504020204" pitchFamily="34" charset="0"/>
                <a:cs typeface="Times New Roman" pitchFamily="18" charset="0"/>
              </a:rPr>
              <a:t>7. </a:t>
            </a:r>
            <a:r>
              <a:rPr lang="en-US" sz="2000" b="0" i="0" dirty="0">
                <a:solidFill>
                  <a:srgbClr val="3A3A3A"/>
                </a:solidFill>
                <a:effectLst/>
                <a:latin typeface="Open Sans" panose="020B0606030504020204" pitchFamily="34" charset="0"/>
              </a:rPr>
              <a:t>False minima can be reduced by deterministic updates?</a:t>
            </a:r>
            <a:br>
              <a:rPr lang="en-US" sz="2000" dirty="0"/>
            </a:br>
            <a:r>
              <a:rPr lang="en-US" sz="2000" b="1" i="0" dirty="0">
                <a:solidFill>
                  <a:srgbClr val="3A3A3A"/>
                </a:solidFill>
                <a:effectLst/>
                <a:latin typeface="Open Sans" panose="020B0606030504020204" pitchFamily="34" charset="0"/>
              </a:rPr>
              <a:t>a) yes</a:t>
            </a:r>
            <a:br>
              <a:rPr lang="en-US" sz="2000" dirty="0"/>
            </a:br>
            <a:r>
              <a:rPr lang="en-US" sz="2000" b="0" i="0" dirty="0">
                <a:solidFill>
                  <a:srgbClr val="3A3A3A"/>
                </a:solidFill>
                <a:effectLst/>
                <a:latin typeface="Open Sans" panose="020B0606030504020204" pitchFamily="34" charset="0"/>
              </a:rPr>
              <a:t>b) no</a:t>
            </a:r>
            <a:endParaRPr lang="en-US" sz="2000" b="1" dirty="0">
              <a:latin typeface="Times New Roman" pitchFamily="18" charset="0"/>
              <a:cs typeface="Times New Roman" pitchFamily="18" charset="0"/>
            </a:endParaRPr>
          </a:p>
        </p:txBody>
      </p:sp>
    </p:spTree>
    <p:extLst>
      <p:ext uri="{BB962C8B-B14F-4D97-AF65-F5344CB8AC3E}">
        <p14:creationId xmlns:p14="http://schemas.microsoft.com/office/powerpoint/2010/main" val="227364035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6096000"/>
          </a:xfrm>
        </p:spPr>
        <p:txBody>
          <a:bodyPr>
            <a:normAutofit/>
          </a:bodyPr>
          <a:lstStyle/>
          <a:p>
            <a:pPr algn="just">
              <a:buNone/>
            </a:pPr>
            <a:r>
              <a:rPr lang="en-US" sz="5100" dirty="0">
                <a:latin typeface="Times New Roman" pitchFamily="18" charset="0"/>
                <a:cs typeface="Times New Roman" pitchFamily="18" charset="0"/>
              </a:rPr>
              <a:t>      </a:t>
            </a:r>
          </a:p>
          <a:p>
            <a:pPr lvl="1" algn="just">
              <a:buNone/>
            </a:pPr>
            <a:endParaRPr lang="en-US" sz="5100" dirty="0">
              <a:latin typeface="Times New Roman" pitchFamily="18" charset="0"/>
              <a:cs typeface="Times New Roman" pitchFamily="18" charset="0"/>
            </a:endParaRPr>
          </a:p>
          <a:p>
            <a:pPr lvl="1" algn="just">
              <a:buNone/>
            </a:pPr>
            <a:endParaRPr lang="en-US" sz="5100" dirty="0">
              <a:latin typeface="Times New Roman" pitchFamily="18" charset="0"/>
              <a:cs typeface="Times New Roman" pitchFamily="18" charset="0"/>
            </a:endParaRPr>
          </a:p>
          <a:p>
            <a:pPr algn="just">
              <a:buNone/>
            </a:pPr>
            <a:endParaRPr lang="en-US" sz="2400" dirty="0">
              <a:latin typeface="Times New Roman" pitchFamily="18" charset="0"/>
              <a:cs typeface="Times New Roman" pitchFamily="18" charset="0"/>
            </a:endParaRPr>
          </a:p>
          <a:p>
            <a:pPr algn="just">
              <a:buNone/>
            </a:pPr>
            <a:endParaRPr lang="en-US" sz="2400" dirty="0">
              <a:latin typeface="Times New Roman" pitchFamily="18" charset="0"/>
              <a:cs typeface="Times New Roman" pitchFamily="18" charset="0"/>
            </a:endParaRPr>
          </a:p>
        </p:txBody>
      </p:sp>
      <p:sp>
        <p:nvSpPr>
          <p:cNvPr id="4" name="Date Placeholder 3"/>
          <p:cNvSpPr>
            <a:spLocks noGrp="1"/>
          </p:cNvSpPr>
          <p:nvPr>
            <p:ph type="dt" sz="half" idx="10"/>
          </p:nvPr>
        </p:nvSpPr>
        <p:spPr/>
        <p:txBody>
          <a:bodyPr/>
          <a:lstStyle/>
          <a:p>
            <a:fld id="{EE4107A3-75E7-43D5-A524-DB47AEED2DB6}" type="datetime1">
              <a:rPr lang="en-US" smtClean="0"/>
              <a:t>5/4/2022</a:t>
            </a:fld>
            <a:endParaRPr lang="en-US"/>
          </a:p>
        </p:txBody>
      </p:sp>
      <p:sp>
        <p:nvSpPr>
          <p:cNvPr id="5" name="Footer Placeholder 4"/>
          <p:cNvSpPr>
            <a:spLocks noGrp="1"/>
          </p:cNvSpPr>
          <p:nvPr>
            <p:ph type="ftr" sz="quarter" idx="11"/>
          </p:nvPr>
        </p:nvSpPr>
        <p:spPr>
          <a:xfrm>
            <a:off x="1905000" y="6356350"/>
            <a:ext cx="5638800" cy="365125"/>
          </a:xfrm>
        </p:spPr>
        <p:txBody>
          <a:bodyPr/>
          <a:lstStyle/>
          <a:p>
            <a:r>
              <a:rPr lang="en-US"/>
              <a:t>Alisha Sikri                                      ACSML0401                                  Unit-4</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103</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endParaRPr lang="en-US" sz="2400" dirty="0"/>
          </a:p>
          <a:p>
            <a:pPr algn="ctr">
              <a:spcBef>
                <a:spcPct val="0"/>
              </a:spcBef>
              <a:defRPr/>
            </a:pPr>
            <a:r>
              <a:rPr lang="en-US" sz="3200" b="1" dirty="0">
                <a:latin typeface="Times New Roman" pitchFamily="18" charset="0"/>
                <a:cs typeface="Times New Roman" pitchFamily="18" charset="0"/>
              </a:rPr>
              <a:t>Daily Quiz</a:t>
            </a:r>
          </a:p>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10" name="Rectangle 9"/>
          <p:cNvSpPr/>
          <p:nvPr/>
        </p:nvSpPr>
        <p:spPr>
          <a:xfrm>
            <a:off x="381000" y="817163"/>
            <a:ext cx="8229600" cy="5940088"/>
          </a:xfrm>
          <a:prstGeom prst="rect">
            <a:avLst/>
          </a:prstGeom>
        </p:spPr>
        <p:txBody>
          <a:bodyPr wrap="square">
            <a:spAutoFit/>
          </a:bodyPr>
          <a:lstStyle/>
          <a:p>
            <a:r>
              <a:rPr lang="en-US" sz="2000" dirty="0">
                <a:latin typeface="Times New Roman" pitchFamily="18" charset="0"/>
                <a:cs typeface="Times New Roman" pitchFamily="18" charset="0"/>
              </a:rPr>
              <a:t>8. </a:t>
            </a:r>
            <a:r>
              <a:rPr lang="en-US" sz="2000" b="0" i="0" dirty="0">
                <a:solidFill>
                  <a:srgbClr val="3A3A3A"/>
                </a:solidFill>
                <a:effectLst/>
                <a:latin typeface="Open Sans" panose="020B0606030504020204" pitchFamily="34" charset="0"/>
              </a:rPr>
              <a:t>For practical implementation what type of approximation is used on </a:t>
            </a:r>
            <a:r>
              <a:rPr lang="en-US" sz="2000" b="0" i="0" dirty="0" err="1">
                <a:solidFill>
                  <a:srgbClr val="3A3A3A"/>
                </a:solidFill>
                <a:effectLst/>
                <a:latin typeface="Open Sans" panose="020B0606030504020204" pitchFamily="34" charset="0"/>
              </a:rPr>
              <a:t>boltzman</a:t>
            </a:r>
            <a:r>
              <a:rPr lang="en-US" sz="2000" b="0" i="0" dirty="0">
                <a:solidFill>
                  <a:srgbClr val="3A3A3A"/>
                </a:solidFill>
                <a:effectLst/>
                <a:latin typeface="Open Sans" panose="020B0606030504020204" pitchFamily="34" charset="0"/>
              </a:rPr>
              <a:t> law?</a:t>
            </a:r>
            <a:br>
              <a:rPr lang="en-US" sz="2000" dirty="0"/>
            </a:br>
            <a:r>
              <a:rPr lang="en-US" sz="2000" b="0" i="0" dirty="0">
                <a:solidFill>
                  <a:srgbClr val="3A3A3A"/>
                </a:solidFill>
                <a:effectLst/>
                <a:latin typeface="Open Sans" panose="020B0606030504020204" pitchFamily="34" charset="0"/>
              </a:rPr>
              <a:t>a) max field approximation</a:t>
            </a:r>
            <a:br>
              <a:rPr lang="en-US" sz="2000" dirty="0"/>
            </a:br>
            <a:r>
              <a:rPr lang="en-US" sz="2000" b="0" i="0" dirty="0">
                <a:solidFill>
                  <a:srgbClr val="3A3A3A"/>
                </a:solidFill>
                <a:effectLst/>
                <a:latin typeface="Open Sans" panose="020B0606030504020204" pitchFamily="34" charset="0"/>
              </a:rPr>
              <a:t>b) min field approximation</a:t>
            </a:r>
            <a:br>
              <a:rPr lang="en-US" sz="2000" dirty="0"/>
            </a:br>
            <a:r>
              <a:rPr lang="en-US" sz="2000" b="0" i="0" dirty="0">
                <a:solidFill>
                  <a:srgbClr val="3A3A3A"/>
                </a:solidFill>
                <a:effectLst/>
                <a:latin typeface="Open Sans" panose="020B0606030504020204" pitchFamily="34" charset="0"/>
              </a:rPr>
              <a:t>c) </a:t>
            </a:r>
            <a:r>
              <a:rPr lang="en-US" sz="2000" b="0" i="0" dirty="0" err="1">
                <a:solidFill>
                  <a:srgbClr val="3A3A3A"/>
                </a:solidFill>
                <a:effectLst/>
                <a:latin typeface="Open Sans" panose="020B0606030504020204" pitchFamily="34" charset="0"/>
              </a:rPr>
              <a:t>hopfield</a:t>
            </a:r>
            <a:r>
              <a:rPr lang="en-US" sz="2000" b="0" i="0" dirty="0">
                <a:solidFill>
                  <a:srgbClr val="3A3A3A"/>
                </a:solidFill>
                <a:effectLst/>
                <a:latin typeface="Open Sans" panose="020B0606030504020204" pitchFamily="34" charset="0"/>
              </a:rPr>
              <a:t> approximation</a:t>
            </a:r>
            <a:br>
              <a:rPr lang="en-US" sz="2000" dirty="0"/>
            </a:br>
            <a:r>
              <a:rPr lang="en-US" sz="2000" b="1" i="0" dirty="0">
                <a:solidFill>
                  <a:srgbClr val="3A3A3A"/>
                </a:solidFill>
                <a:effectLst/>
                <a:latin typeface="Open Sans" panose="020B0606030504020204" pitchFamily="34" charset="0"/>
              </a:rPr>
              <a:t>d) none of the mentioned</a:t>
            </a:r>
            <a:endParaRPr lang="en-US" sz="2000" b="1" dirty="0">
              <a:latin typeface="Times New Roman" pitchFamily="18" charset="0"/>
              <a:cs typeface="Times New Roman" pitchFamily="18" charset="0"/>
            </a:endParaRPr>
          </a:p>
          <a:p>
            <a:endParaRPr lang="en-US" sz="2000" dirty="0">
              <a:latin typeface="Times New Roman" pitchFamily="18" charset="0"/>
              <a:cs typeface="Times New Roman" pitchFamily="18" charset="0"/>
            </a:endParaRPr>
          </a:p>
          <a:p>
            <a:r>
              <a:rPr lang="en-US" sz="2000" dirty="0">
                <a:latin typeface="Times New Roman" pitchFamily="18" charset="0"/>
                <a:cs typeface="Times New Roman" pitchFamily="18" charset="0"/>
              </a:rPr>
              <a:t>9. </a:t>
            </a:r>
            <a:r>
              <a:rPr lang="en-US" sz="2000" b="0" i="0" dirty="0" err="1">
                <a:solidFill>
                  <a:srgbClr val="3A3A3A"/>
                </a:solidFill>
                <a:effectLst/>
                <a:latin typeface="Open Sans" panose="020B0606030504020204" pitchFamily="34" charset="0"/>
              </a:rPr>
              <a:t>Boltzman</a:t>
            </a:r>
            <a:r>
              <a:rPr lang="en-US" sz="2000" b="0" i="0" dirty="0">
                <a:solidFill>
                  <a:srgbClr val="3A3A3A"/>
                </a:solidFill>
                <a:effectLst/>
                <a:latin typeface="Open Sans" panose="020B0606030504020204" pitchFamily="34" charset="0"/>
              </a:rPr>
              <a:t> learning is a?</a:t>
            </a:r>
            <a:br>
              <a:rPr lang="en-US" sz="2000" dirty="0"/>
            </a:br>
            <a:r>
              <a:rPr lang="en-US" sz="2000" b="0" i="0" dirty="0">
                <a:solidFill>
                  <a:srgbClr val="3A3A3A"/>
                </a:solidFill>
                <a:effectLst/>
                <a:latin typeface="Open Sans" panose="020B0606030504020204" pitchFamily="34" charset="0"/>
              </a:rPr>
              <a:t>a) fast process</a:t>
            </a:r>
            <a:br>
              <a:rPr lang="en-US" sz="2000" dirty="0"/>
            </a:br>
            <a:r>
              <a:rPr lang="en-US" sz="2000" b="0" i="0" dirty="0">
                <a:solidFill>
                  <a:srgbClr val="3A3A3A"/>
                </a:solidFill>
                <a:effectLst/>
                <a:latin typeface="Open Sans" panose="020B0606030504020204" pitchFamily="34" charset="0"/>
              </a:rPr>
              <a:t>b) steady process</a:t>
            </a:r>
            <a:br>
              <a:rPr lang="en-US" sz="2000" dirty="0"/>
            </a:br>
            <a:r>
              <a:rPr lang="en-US" sz="2000" b="0" i="0" dirty="0">
                <a:solidFill>
                  <a:srgbClr val="3A3A3A"/>
                </a:solidFill>
                <a:effectLst/>
                <a:latin typeface="Open Sans" panose="020B0606030504020204" pitchFamily="34" charset="0"/>
              </a:rPr>
              <a:t>c</a:t>
            </a:r>
            <a:r>
              <a:rPr lang="en-US" sz="2000" b="1" i="0" dirty="0">
                <a:solidFill>
                  <a:srgbClr val="3A3A3A"/>
                </a:solidFill>
                <a:effectLst/>
                <a:latin typeface="Open Sans" panose="020B0606030504020204" pitchFamily="34" charset="0"/>
              </a:rPr>
              <a:t>) slow process</a:t>
            </a:r>
            <a:br>
              <a:rPr lang="en-US" sz="2000" dirty="0"/>
            </a:br>
            <a:r>
              <a:rPr lang="en-US" sz="2000" b="0" i="0" dirty="0">
                <a:solidFill>
                  <a:srgbClr val="3A3A3A"/>
                </a:solidFill>
                <a:effectLst/>
                <a:latin typeface="Open Sans" panose="020B0606030504020204" pitchFamily="34" charset="0"/>
              </a:rPr>
              <a:t>d) none of the mentioned</a:t>
            </a:r>
          </a:p>
          <a:p>
            <a:endParaRPr lang="en-US" sz="2000" dirty="0">
              <a:solidFill>
                <a:srgbClr val="3A3A3A"/>
              </a:solidFill>
              <a:latin typeface="Open Sans" panose="020B0606030504020204" pitchFamily="34" charset="0"/>
              <a:cs typeface="Times New Roman" pitchFamily="18" charset="0"/>
            </a:endParaRPr>
          </a:p>
          <a:p>
            <a:pPr algn="l"/>
            <a:r>
              <a:rPr lang="en-US" sz="2000" b="0" i="0" dirty="0">
                <a:solidFill>
                  <a:srgbClr val="333333"/>
                </a:solidFill>
                <a:effectLst/>
                <a:latin typeface="Cambria" panose="02040503050406030204" pitchFamily="18" charset="0"/>
              </a:rPr>
              <a:t>10. In which ANN, loops are allowed?</a:t>
            </a:r>
          </a:p>
          <a:p>
            <a:pPr algn="l"/>
            <a:r>
              <a:rPr lang="en-US" sz="2000" b="0" i="0" dirty="0">
                <a:solidFill>
                  <a:srgbClr val="333333"/>
                </a:solidFill>
                <a:effectLst/>
                <a:latin typeface="Josefin Sans"/>
              </a:rPr>
              <a:t>A. </a:t>
            </a:r>
            <a:r>
              <a:rPr lang="en-US" sz="2000" b="0" i="0" dirty="0" err="1">
                <a:solidFill>
                  <a:srgbClr val="333333"/>
                </a:solidFill>
                <a:effectLst/>
                <a:latin typeface="Josefin Sans"/>
              </a:rPr>
              <a:t>FeedForward</a:t>
            </a:r>
            <a:r>
              <a:rPr lang="en-US" sz="2000" b="0" i="0" dirty="0">
                <a:solidFill>
                  <a:srgbClr val="333333"/>
                </a:solidFill>
                <a:effectLst/>
                <a:latin typeface="Josefin Sans"/>
              </a:rPr>
              <a:t> ANN</a:t>
            </a:r>
            <a:br>
              <a:rPr lang="en-US" sz="2000" b="0" i="0" dirty="0">
                <a:solidFill>
                  <a:srgbClr val="333333"/>
                </a:solidFill>
                <a:effectLst/>
                <a:latin typeface="Josefin Sans"/>
              </a:rPr>
            </a:br>
            <a:r>
              <a:rPr lang="en-US" sz="2000" b="1" i="0" dirty="0">
                <a:solidFill>
                  <a:srgbClr val="333333"/>
                </a:solidFill>
                <a:effectLst/>
                <a:latin typeface="Josefin Sans"/>
              </a:rPr>
              <a:t>B. </a:t>
            </a:r>
            <a:r>
              <a:rPr lang="en-US" sz="2000" b="1" i="0" dirty="0" err="1">
                <a:solidFill>
                  <a:srgbClr val="333333"/>
                </a:solidFill>
                <a:effectLst/>
                <a:latin typeface="Josefin Sans"/>
              </a:rPr>
              <a:t>FeedBack</a:t>
            </a:r>
            <a:r>
              <a:rPr lang="en-US" sz="2000" b="1" i="0" dirty="0">
                <a:solidFill>
                  <a:srgbClr val="333333"/>
                </a:solidFill>
                <a:effectLst/>
                <a:latin typeface="Josefin Sans"/>
              </a:rPr>
              <a:t> ANN</a:t>
            </a:r>
            <a:br>
              <a:rPr lang="en-US" sz="2000" b="0" i="0" dirty="0">
                <a:solidFill>
                  <a:srgbClr val="333333"/>
                </a:solidFill>
                <a:effectLst/>
                <a:latin typeface="Josefin Sans"/>
              </a:rPr>
            </a:br>
            <a:r>
              <a:rPr lang="en-US" sz="2000" b="0" i="0" dirty="0">
                <a:solidFill>
                  <a:srgbClr val="333333"/>
                </a:solidFill>
                <a:effectLst/>
                <a:latin typeface="Josefin Sans"/>
              </a:rPr>
              <a:t>C. Both A and B</a:t>
            </a:r>
            <a:br>
              <a:rPr lang="en-US" sz="2000" b="0" i="0" dirty="0">
                <a:solidFill>
                  <a:srgbClr val="333333"/>
                </a:solidFill>
                <a:effectLst/>
                <a:latin typeface="Josefin Sans"/>
              </a:rPr>
            </a:br>
            <a:r>
              <a:rPr lang="en-US" sz="2000" b="0" i="0" dirty="0">
                <a:solidFill>
                  <a:srgbClr val="333333"/>
                </a:solidFill>
                <a:effectLst/>
                <a:latin typeface="Josefin Sans"/>
              </a:rPr>
              <a:t>D. None of the Above</a:t>
            </a:r>
          </a:p>
          <a:p>
            <a:endParaRPr lang="en-US" sz="2000" dirty="0">
              <a:latin typeface="Times New Roman" pitchFamily="18" charset="0"/>
              <a:cs typeface="Times New Roman" pitchFamily="18" charset="0"/>
            </a:endParaRPr>
          </a:p>
        </p:txBody>
      </p:sp>
    </p:spTree>
    <p:extLst>
      <p:ext uri="{BB962C8B-B14F-4D97-AF65-F5344CB8AC3E}">
        <p14:creationId xmlns:p14="http://schemas.microsoft.com/office/powerpoint/2010/main" val="215867123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rmAutofit/>
          </a:bodyPr>
          <a:lstStyle/>
          <a:p>
            <a:pPr algn="just">
              <a:buNone/>
            </a:pPr>
            <a:endParaRPr lang="en-US" sz="3800" dirty="0">
              <a:latin typeface="Times New Roman" pitchFamily="18" charset="0"/>
              <a:cs typeface="Times New Roman" pitchFamily="18" charset="0"/>
            </a:endParaRPr>
          </a:p>
          <a:p>
            <a:endParaRPr lang="en-US" dirty="0"/>
          </a:p>
        </p:txBody>
      </p:sp>
      <p:sp>
        <p:nvSpPr>
          <p:cNvPr id="4" name="Date Placeholder 3"/>
          <p:cNvSpPr>
            <a:spLocks noGrp="1"/>
          </p:cNvSpPr>
          <p:nvPr>
            <p:ph type="dt" sz="half" idx="10"/>
          </p:nvPr>
        </p:nvSpPr>
        <p:spPr/>
        <p:txBody>
          <a:bodyPr/>
          <a:lstStyle/>
          <a:p>
            <a:fld id="{82EFFD11-B628-494A-8520-C8C721047BD4}" type="datetime1">
              <a:rPr lang="en-US" smtClean="0"/>
              <a:t>5/4/2022</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Alisha Sikri                                      ACSML0401                                  Unit-4</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104</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endParaRPr lang="en-US" sz="2400" dirty="0"/>
          </a:p>
          <a:p>
            <a:pPr algn="ctr">
              <a:spcBef>
                <a:spcPct val="0"/>
              </a:spcBef>
              <a:defRPr/>
            </a:pPr>
            <a:r>
              <a:rPr lang="en-US" sz="3200" b="1" dirty="0">
                <a:latin typeface="Times New Roman" pitchFamily="18" charset="0"/>
                <a:cs typeface="Times New Roman" pitchFamily="18" charset="0"/>
              </a:rPr>
              <a:t>Weekly Assignment</a:t>
            </a:r>
          </a:p>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1028" name="Rectangle 4"/>
          <p:cNvSpPr>
            <a:spLocks noChangeArrowheads="1"/>
          </p:cNvSpPr>
          <p:nvPr/>
        </p:nvSpPr>
        <p:spPr bwMode="auto">
          <a:xfrm>
            <a:off x="609600" y="1274364"/>
            <a:ext cx="8077200" cy="2616101"/>
          </a:xfrm>
          <a:prstGeom prst="rect">
            <a:avLst/>
          </a:prstGeom>
          <a:noFill/>
          <a:ln w="9525">
            <a:noFill/>
            <a:miter lim="800000"/>
            <a:headEnd/>
            <a:tailEnd/>
          </a:ln>
          <a:effectLst/>
        </p:spPr>
        <p:txBody>
          <a:bodyPr vert="horz" wrap="square" lIns="91440" tIns="0" rIns="91440" bIns="0" numCol="1" anchor="ctr" anchorCtr="0" compatLnSpc="1">
            <a:prstTxWarp prst="textNoShape">
              <a:avLst/>
            </a:prstTxWarp>
            <a:spAutoFit/>
          </a:bodyPr>
          <a:lstStyle/>
          <a:p>
            <a:pPr marL="457200" lvl="0" indent="-457200" algn="just" eaLnBrk="0" fontAlgn="base" hangingPunct="0">
              <a:lnSpc>
                <a:spcPct val="150000"/>
              </a:lnSpc>
              <a:spcBef>
                <a:spcPct val="0"/>
              </a:spcBef>
              <a:spcAft>
                <a:spcPct val="0"/>
              </a:spcAft>
              <a:buFont typeface="+mj-lt"/>
              <a:buAutoNum type="arabicPeriod"/>
            </a:pPr>
            <a:r>
              <a:rPr lang="en-US" sz="2000" dirty="0">
                <a:latin typeface="Times New Roman" pitchFamily="18" charset="0"/>
                <a:cs typeface="Times New Roman" pitchFamily="18" charset="0"/>
              </a:rPr>
              <a:t>Brief </a:t>
            </a:r>
            <a:r>
              <a:rPr lang="en-US" sz="2000" dirty="0" err="1">
                <a:latin typeface="Times New Roman" pitchFamily="18" charset="0"/>
                <a:cs typeface="Times New Roman" pitchFamily="18" charset="0"/>
              </a:rPr>
              <a:t>Preceptron</a:t>
            </a:r>
            <a:r>
              <a:rPr lang="en-US" sz="2000" dirty="0">
                <a:latin typeface="Times New Roman" pitchFamily="18" charset="0"/>
                <a:cs typeface="Times New Roman" pitchFamily="18" charset="0"/>
              </a:rPr>
              <a:t> and multiple </a:t>
            </a:r>
            <a:r>
              <a:rPr lang="en-US" sz="2000" dirty="0" err="1">
                <a:latin typeface="Times New Roman" pitchFamily="18" charset="0"/>
                <a:cs typeface="Times New Roman" pitchFamily="18" charset="0"/>
              </a:rPr>
              <a:t>Preceptron</a:t>
            </a:r>
            <a:r>
              <a:rPr lang="en-US" sz="2000" dirty="0">
                <a:latin typeface="Times New Roman" pitchFamily="18" charset="0"/>
                <a:cs typeface="Times New Roman" pitchFamily="18" charset="0"/>
              </a:rPr>
              <a:t>.</a:t>
            </a:r>
          </a:p>
          <a:p>
            <a:pPr marL="457200" lvl="0" indent="-457200" algn="just" eaLnBrk="0" fontAlgn="base" hangingPunct="0">
              <a:lnSpc>
                <a:spcPct val="150000"/>
              </a:lnSpc>
              <a:spcBef>
                <a:spcPct val="0"/>
              </a:spcBef>
              <a:spcAft>
                <a:spcPct val="0"/>
              </a:spcAft>
              <a:buFont typeface="+mj-lt"/>
              <a:buAutoNum type="arabicPeriod"/>
            </a:pPr>
            <a:r>
              <a:rPr lang="en-US" sz="2000" dirty="0">
                <a:latin typeface="Times New Roman" pitchFamily="18" charset="0"/>
                <a:cs typeface="Times New Roman" pitchFamily="18" charset="0"/>
              </a:rPr>
              <a:t> What are the advantages and disadvantages of KNN algorithm?</a:t>
            </a:r>
          </a:p>
          <a:p>
            <a:pPr marL="457200" lvl="0" indent="-457200" algn="just" eaLnBrk="0" fontAlgn="base" hangingPunct="0">
              <a:lnSpc>
                <a:spcPct val="150000"/>
              </a:lnSpc>
              <a:spcBef>
                <a:spcPct val="0"/>
              </a:spcBef>
              <a:spcAft>
                <a:spcPct val="0"/>
              </a:spcAft>
              <a:buFont typeface="+mj-lt"/>
              <a:buAutoNum type="arabicPeriod"/>
            </a:pPr>
            <a:r>
              <a:rPr lang="en-US" sz="2000" dirty="0">
                <a:latin typeface="Times New Roman" pitchFamily="18" charset="0"/>
                <a:cs typeface="Times New Roman" pitchFamily="18" charset="0"/>
              </a:rPr>
              <a:t> Explain KNN algorithm.</a:t>
            </a:r>
          </a:p>
          <a:p>
            <a:pPr marL="457200" lvl="0" indent="-457200" algn="just" eaLnBrk="0" fontAlgn="base" hangingPunct="0">
              <a:lnSpc>
                <a:spcPct val="150000"/>
              </a:lnSpc>
              <a:spcBef>
                <a:spcPct val="0"/>
              </a:spcBef>
              <a:spcAft>
                <a:spcPct val="0"/>
              </a:spcAft>
              <a:buFont typeface="+mj-lt"/>
              <a:buAutoNum type="arabicPeriod"/>
            </a:pPr>
            <a:r>
              <a:rPr lang="en-US" sz="2000" dirty="0">
                <a:latin typeface="Times New Roman" pitchFamily="18" charset="0"/>
                <a:cs typeface="Times New Roman" pitchFamily="18" charset="0"/>
              </a:rPr>
              <a:t>Why instance based learning algorithm sometimes referred as Lazy learning algorithm?</a:t>
            </a:r>
            <a:r>
              <a:rPr kumimoji="0" lang="en-US" sz="2000" i="0" u="none" strike="noStrike" cap="none" normalizeH="0" baseline="0" dirty="0">
                <a:ln>
                  <a:noFill/>
                </a:ln>
                <a:effectLst/>
                <a:latin typeface="Times New Roman" pitchFamily="18" charset="0"/>
                <a:ea typeface="Calibri" pitchFamily="34" charset="0"/>
                <a:cs typeface="Times New Roman" pitchFamily="18" charset="0"/>
              </a:rPr>
              <a:t>	</a:t>
            </a:r>
          </a:p>
          <a:p>
            <a:pPr marL="457200" marR="0" lvl="0" indent="-457200" algn="just" defTabSz="914400" rtl="0" eaLnBrk="0" fontAlgn="base" latinLnBrk="0" hangingPunct="0">
              <a:lnSpc>
                <a:spcPct val="100000"/>
              </a:lnSpc>
              <a:spcBef>
                <a:spcPct val="0"/>
              </a:spcBef>
              <a:spcAft>
                <a:spcPct val="0"/>
              </a:spcAft>
              <a:buClrTx/>
              <a:buSzTx/>
              <a:tabLst/>
            </a:pPr>
            <a:endParaRPr kumimoji="0" lang="en-US" sz="2000" i="0" u="none" strike="noStrike" cap="none" normalizeH="0" baseline="0" dirty="0">
              <a:ln>
                <a:noFill/>
              </a:ln>
              <a:effectLst/>
              <a:latin typeface="Times New Roman" pitchFamily="18" charset="0"/>
              <a:cs typeface="Times New Roman" pitchFamily="18" charset="0"/>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1323775"/>
            <a:ext cx="8229600" cy="4525963"/>
          </a:xfrm>
        </p:spPr>
        <p:txBody>
          <a:bodyPr>
            <a:normAutofit/>
          </a:bodyPr>
          <a:lstStyle/>
          <a:p>
            <a:pPr algn="just">
              <a:buNone/>
            </a:pPr>
            <a:endParaRPr lang="en-US" sz="3800" dirty="0">
              <a:latin typeface="Times New Roman" pitchFamily="18" charset="0"/>
              <a:cs typeface="Times New Roman" pitchFamily="18" charset="0"/>
            </a:endParaRPr>
          </a:p>
          <a:p>
            <a:endParaRPr lang="en-US" dirty="0"/>
          </a:p>
        </p:txBody>
      </p:sp>
      <p:sp>
        <p:nvSpPr>
          <p:cNvPr id="4" name="Date Placeholder 3"/>
          <p:cNvSpPr>
            <a:spLocks noGrp="1"/>
          </p:cNvSpPr>
          <p:nvPr>
            <p:ph type="dt" sz="half" idx="10"/>
          </p:nvPr>
        </p:nvSpPr>
        <p:spPr/>
        <p:txBody>
          <a:bodyPr/>
          <a:lstStyle/>
          <a:p>
            <a:fld id="{49C22BBC-F34D-410B-BE6D-A4E6468D9653}" type="datetime1">
              <a:rPr lang="en-US" smtClean="0"/>
              <a:t>5/4/2022</a:t>
            </a:fld>
            <a:endParaRPr lang="en-US"/>
          </a:p>
        </p:txBody>
      </p:sp>
      <p:sp>
        <p:nvSpPr>
          <p:cNvPr id="5" name="Footer Placeholder 4"/>
          <p:cNvSpPr>
            <a:spLocks noGrp="1"/>
          </p:cNvSpPr>
          <p:nvPr>
            <p:ph type="ftr" sz="quarter" idx="11"/>
          </p:nvPr>
        </p:nvSpPr>
        <p:spPr>
          <a:xfrm>
            <a:off x="1828800" y="6356350"/>
            <a:ext cx="5715000" cy="365125"/>
          </a:xfrm>
        </p:spPr>
        <p:txBody>
          <a:bodyPr/>
          <a:lstStyle/>
          <a:p>
            <a:r>
              <a:rPr lang="en-US"/>
              <a:t>Alisha Sikri                                      ACSML0401                                  Unit-4</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105</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endParaRPr lang="en-US" sz="2400" dirty="0"/>
          </a:p>
          <a:p>
            <a:pPr algn="ctr">
              <a:spcBef>
                <a:spcPct val="0"/>
              </a:spcBef>
              <a:defRPr/>
            </a:pPr>
            <a:r>
              <a:rPr lang="en-US" sz="3200" b="1" dirty="0">
                <a:latin typeface="Times New Roman" pitchFamily="18" charset="0"/>
                <a:cs typeface="Times New Roman" pitchFamily="18" charset="0"/>
              </a:rPr>
              <a:t>Weekly Assignment</a:t>
            </a:r>
          </a:p>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1028" name="Rectangle 4"/>
          <p:cNvSpPr>
            <a:spLocks noChangeArrowheads="1"/>
          </p:cNvSpPr>
          <p:nvPr/>
        </p:nvSpPr>
        <p:spPr bwMode="auto">
          <a:xfrm>
            <a:off x="663864" y="1192411"/>
            <a:ext cx="8077200" cy="4001095"/>
          </a:xfrm>
          <a:prstGeom prst="rect">
            <a:avLst/>
          </a:prstGeom>
          <a:noFill/>
          <a:ln w="9525">
            <a:noFill/>
            <a:miter lim="800000"/>
            <a:headEnd/>
            <a:tailEnd/>
          </a:ln>
          <a:effectLst/>
        </p:spPr>
        <p:txBody>
          <a:bodyPr vert="horz" wrap="square" lIns="91440" tIns="0" rIns="91440" bIns="0" numCol="1" anchor="ctr" anchorCtr="0" compatLnSpc="1">
            <a:prstTxWarp prst="textNoShape">
              <a:avLst/>
            </a:prstTxWarp>
            <a:spAutoFit/>
          </a:bodyPr>
          <a:lstStyle/>
          <a:p>
            <a:pPr marL="457200" indent="-457200" eaLnBrk="0" fontAlgn="base" hangingPunct="0">
              <a:lnSpc>
                <a:spcPct val="150000"/>
              </a:lnSpc>
              <a:spcBef>
                <a:spcPct val="0"/>
              </a:spcBef>
              <a:spcAft>
                <a:spcPct val="0"/>
              </a:spcAft>
              <a:buFont typeface="+mj-lt"/>
              <a:buAutoNum type="arabicPeriod" startAt="5"/>
            </a:pPr>
            <a:r>
              <a:rPr lang="en-US" sz="2000" dirty="0">
                <a:latin typeface="Times New Roman" pitchFamily="18" charset="0"/>
                <a:ea typeface="Calibri" pitchFamily="34" charset="0"/>
                <a:cs typeface="Times New Roman" pitchFamily="18" charset="0"/>
              </a:rPr>
              <a:t>Explain the artificial neural network and its applications.</a:t>
            </a:r>
          </a:p>
          <a:p>
            <a:pPr marL="457200" indent="-457200" eaLnBrk="0" fontAlgn="base" hangingPunct="0">
              <a:lnSpc>
                <a:spcPct val="150000"/>
              </a:lnSpc>
              <a:spcBef>
                <a:spcPct val="0"/>
              </a:spcBef>
              <a:spcAft>
                <a:spcPct val="0"/>
              </a:spcAft>
              <a:buFont typeface="+mj-lt"/>
              <a:buAutoNum type="arabicPeriod" startAt="5"/>
            </a:pPr>
            <a:r>
              <a:rPr lang="en-US" sz="2000" dirty="0" err="1">
                <a:latin typeface="Times New Roman" pitchFamily="18" charset="0"/>
                <a:ea typeface="Calibri" pitchFamily="34" charset="0"/>
                <a:cs typeface="Times New Roman" pitchFamily="18" charset="0"/>
              </a:rPr>
              <a:t>Defind</a:t>
            </a:r>
            <a:r>
              <a:rPr lang="en-US" sz="2000" dirty="0">
                <a:latin typeface="Times New Roman" pitchFamily="18" charset="0"/>
                <a:ea typeface="Calibri" pitchFamily="34" charset="0"/>
                <a:cs typeface="Times New Roman" pitchFamily="18" charset="0"/>
              </a:rPr>
              <a:t> activation functions and types of them.</a:t>
            </a:r>
          </a:p>
          <a:p>
            <a:pPr marL="457200" indent="-457200" eaLnBrk="0" fontAlgn="base" hangingPunct="0">
              <a:lnSpc>
                <a:spcPct val="150000"/>
              </a:lnSpc>
              <a:spcBef>
                <a:spcPct val="0"/>
              </a:spcBef>
              <a:spcAft>
                <a:spcPct val="0"/>
              </a:spcAft>
              <a:buFont typeface="+mj-lt"/>
              <a:buAutoNum type="arabicPeriod" startAt="5"/>
            </a:pPr>
            <a:r>
              <a:rPr lang="en-US" sz="2000" dirty="0">
                <a:latin typeface="Times New Roman" pitchFamily="18" charset="0"/>
                <a:ea typeface="Calibri" pitchFamily="34" charset="0"/>
                <a:cs typeface="Times New Roman" pitchFamily="18" charset="0"/>
              </a:rPr>
              <a:t>Define Case based reasoning.</a:t>
            </a:r>
          </a:p>
          <a:p>
            <a:pPr marL="457200" indent="-457200" eaLnBrk="0" fontAlgn="base" hangingPunct="0">
              <a:lnSpc>
                <a:spcPct val="150000"/>
              </a:lnSpc>
              <a:spcBef>
                <a:spcPct val="0"/>
              </a:spcBef>
              <a:spcAft>
                <a:spcPct val="0"/>
              </a:spcAft>
              <a:buFont typeface="+mj-lt"/>
              <a:buAutoNum type="arabicPeriod" startAt="5"/>
            </a:pPr>
            <a:r>
              <a:rPr lang="en-US" sz="2000" dirty="0"/>
              <a:t>What do you mean by a well –posed learning problem? Explain the important features that are required to well –define a learning problem.</a:t>
            </a:r>
          </a:p>
          <a:p>
            <a:pPr marL="457200" indent="-457200" eaLnBrk="0" fontAlgn="base" hangingPunct="0">
              <a:lnSpc>
                <a:spcPct val="150000"/>
              </a:lnSpc>
              <a:spcBef>
                <a:spcPct val="0"/>
              </a:spcBef>
              <a:spcAft>
                <a:spcPct val="0"/>
              </a:spcAft>
              <a:buFont typeface="+mj-lt"/>
              <a:buAutoNum type="arabicPeriod" startAt="5"/>
            </a:pPr>
            <a:r>
              <a:rPr lang="en-US" sz="2000" dirty="0"/>
              <a:t>Explain the inductive biased hypothesis space and unbiased learner. </a:t>
            </a:r>
            <a:endParaRPr lang="en-US" sz="2000" dirty="0">
              <a:latin typeface="Times New Roman" pitchFamily="18" charset="0"/>
              <a:ea typeface="Calibri" pitchFamily="34" charset="0"/>
              <a:cs typeface="Times New Roman" pitchFamily="18" charset="0"/>
            </a:endParaRPr>
          </a:p>
          <a:p>
            <a:pPr marL="457200" indent="-457200" eaLnBrk="0" fontAlgn="base" hangingPunct="0">
              <a:lnSpc>
                <a:spcPct val="150000"/>
              </a:lnSpc>
              <a:spcBef>
                <a:spcPct val="0"/>
              </a:spcBef>
              <a:spcAft>
                <a:spcPct val="0"/>
              </a:spcAft>
              <a:buFont typeface="+mj-lt"/>
              <a:buAutoNum type="arabicPeriod" startAt="5"/>
            </a:pPr>
            <a:r>
              <a:rPr lang="en-US" sz="2000" dirty="0">
                <a:latin typeface="Times New Roman" pitchFamily="18" charset="0"/>
                <a:ea typeface="Calibri" pitchFamily="34" charset="0"/>
                <a:cs typeface="Times New Roman" pitchFamily="18" charset="0"/>
              </a:rPr>
              <a:t>Explain the term Lazy and eager learning.</a:t>
            </a:r>
          </a:p>
          <a:p>
            <a:pPr marL="457200" lvl="0" indent="-457200" algn="just" eaLnBrk="0" fontAlgn="base" hangingPunct="0">
              <a:lnSpc>
                <a:spcPct val="150000"/>
              </a:lnSpc>
              <a:spcBef>
                <a:spcPct val="0"/>
              </a:spcBef>
              <a:spcAft>
                <a:spcPct val="0"/>
              </a:spcAft>
              <a:buFont typeface="+mj-lt"/>
              <a:buAutoNum type="arabicPeriod"/>
            </a:pPr>
            <a:endParaRPr kumimoji="0" lang="en-US" sz="2000" i="0" u="none" strike="noStrike" cap="none" normalizeH="0" baseline="0" dirty="0">
              <a:ln>
                <a:noFill/>
              </a:ln>
              <a:effectLst/>
              <a:latin typeface="Times New Roman" pitchFamily="18" charset="0"/>
              <a:cs typeface="Times New Roman" pitchFamily="18" charset="0"/>
            </a:endParaRPr>
          </a:p>
          <a:p>
            <a:pPr marL="457200" marR="0" lvl="0" indent="-457200" algn="just" defTabSz="914400" rtl="0" eaLnBrk="0" fontAlgn="base" latinLnBrk="0" hangingPunct="0">
              <a:lnSpc>
                <a:spcPct val="100000"/>
              </a:lnSpc>
              <a:spcBef>
                <a:spcPct val="0"/>
              </a:spcBef>
              <a:spcAft>
                <a:spcPct val="0"/>
              </a:spcAft>
              <a:buClrTx/>
              <a:buSzTx/>
              <a:buFont typeface="+mj-lt"/>
              <a:buAutoNum type="arabicPeriod"/>
              <a:tabLst/>
            </a:pPr>
            <a:endParaRPr kumimoji="0" lang="en-US" sz="2000" i="0" u="none" strike="noStrike" cap="none" normalizeH="0" baseline="0" dirty="0">
              <a:ln>
                <a:noFill/>
              </a:ln>
              <a:effectLst/>
              <a:latin typeface="Times New Roman" pitchFamily="18" charset="0"/>
              <a:cs typeface="Times New Roman" pitchFamily="18" charset="0"/>
            </a:endParaRP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Autofit/>
          </a:bodyPr>
          <a:lstStyle/>
          <a:p>
            <a:pPr marL="457200" indent="-457200">
              <a:buAutoNum type="arabicPeriod"/>
            </a:pPr>
            <a:r>
              <a:rPr lang="en-US" sz="2400" b="1" dirty="0">
                <a:latin typeface="Times New Roman" pitchFamily="18" charset="0"/>
                <a:cs typeface="Times New Roman" pitchFamily="18" charset="0"/>
              </a:rPr>
              <a:t>Which of the following distance metric can not be used in k-NN?</a:t>
            </a:r>
            <a:br>
              <a:rPr lang="en-US" sz="2400" b="1" dirty="0">
                <a:latin typeface="Times New Roman" pitchFamily="18" charset="0"/>
                <a:cs typeface="Times New Roman" pitchFamily="18" charset="0"/>
              </a:rPr>
            </a:br>
            <a:r>
              <a:rPr lang="en-US" sz="2400" dirty="0">
                <a:latin typeface="Times New Roman" pitchFamily="18" charset="0"/>
                <a:cs typeface="Times New Roman" pitchFamily="18" charset="0"/>
              </a:rPr>
              <a:t>A) Manhattan</a:t>
            </a:r>
            <a:br>
              <a:rPr lang="en-US" sz="2400" dirty="0">
                <a:latin typeface="Times New Roman" pitchFamily="18" charset="0"/>
                <a:cs typeface="Times New Roman" pitchFamily="18" charset="0"/>
              </a:rPr>
            </a:br>
            <a:r>
              <a:rPr lang="en-US" sz="2400" dirty="0">
                <a:latin typeface="Times New Roman" pitchFamily="18" charset="0"/>
                <a:cs typeface="Times New Roman" pitchFamily="18" charset="0"/>
              </a:rPr>
              <a:t>B) </a:t>
            </a:r>
            <a:r>
              <a:rPr lang="en-US" sz="2400" dirty="0" err="1">
                <a:latin typeface="Times New Roman" pitchFamily="18" charset="0"/>
                <a:cs typeface="Times New Roman" pitchFamily="18" charset="0"/>
              </a:rPr>
              <a:t>Minkowski</a:t>
            </a:r>
            <a:br>
              <a:rPr lang="en-US" sz="2400" dirty="0">
                <a:latin typeface="Times New Roman" pitchFamily="18" charset="0"/>
                <a:cs typeface="Times New Roman" pitchFamily="18" charset="0"/>
              </a:rPr>
            </a:br>
            <a:r>
              <a:rPr lang="en-US" sz="2400" dirty="0">
                <a:latin typeface="Times New Roman" pitchFamily="18" charset="0"/>
                <a:cs typeface="Times New Roman" pitchFamily="18" charset="0"/>
              </a:rPr>
              <a:t>C) </a:t>
            </a:r>
            <a:r>
              <a:rPr lang="en-US" sz="2400" dirty="0" err="1">
                <a:latin typeface="Times New Roman" pitchFamily="18" charset="0"/>
                <a:cs typeface="Times New Roman" pitchFamily="18" charset="0"/>
              </a:rPr>
              <a:t>Tanimoto</a:t>
            </a:r>
            <a:br>
              <a:rPr lang="en-US" sz="2400" dirty="0">
                <a:latin typeface="Times New Roman" pitchFamily="18" charset="0"/>
                <a:cs typeface="Times New Roman" pitchFamily="18" charset="0"/>
              </a:rPr>
            </a:br>
            <a:r>
              <a:rPr lang="en-US" sz="2400" dirty="0">
                <a:latin typeface="Times New Roman" pitchFamily="18" charset="0"/>
                <a:cs typeface="Times New Roman" pitchFamily="18" charset="0"/>
              </a:rPr>
              <a:t>D) </a:t>
            </a:r>
            <a:r>
              <a:rPr lang="en-US" sz="2400" dirty="0" err="1">
                <a:latin typeface="Times New Roman" pitchFamily="18" charset="0"/>
                <a:cs typeface="Times New Roman" pitchFamily="18" charset="0"/>
              </a:rPr>
              <a:t>Mahalanobis</a:t>
            </a:r>
            <a:br>
              <a:rPr lang="en-US" sz="2400" dirty="0">
                <a:latin typeface="Times New Roman" pitchFamily="18" charset="0"/>
                <a:cs typeface="Times New Roman" pitchFamily="18" charset="0"/>
              </a:rPr>
            </a:br>
            <a:r>
              <a:rPr lang="en-US" sz="2400" dirty="0">
                <a:latin typeface="Times New Roman" pitchFamily="18" charset="0"/>
                <a:cs typeface="Times New Roman" pitchFamily="18" charset="0"/>
              </a:rPr>
              <a:t>E) All can be used </a:t>
            </a:r>
          </a:p>
          <a:p>
            <a:pPr marL="457200" indent="-457200">
              <a:buNone/>
            </a:pPr>
            <a:endParaRPr lang="en-US" sz="2400" dirty="0">
              <a:latin typeface="Times New Roman" pitchFamily="18" charset="0"/>
              <a:cs typeface="Times New Roman" pitchFamily="18" charset="0"/>
            </a:endParaRPr>
          </a:p>
          <a:p>
            <a:pPr>
              <a:buNone/>
            </a:pPr>
            <a:r>
              <a:rPr lang="en-US" sz="2400" b="1" dirty="0">
                <a:latin typeface="Times New Roman" pitchFamily="18" charset="0"/>
                <a:cs typeface="Times New Roman" pitchFamily="18" charset="0"/>
              </a:rPr>
              <a:t>2. Which of the following option is true about k-NN algorithm?</a:t>
            </a:r>
            <a:br>
              <a:rPr lang="en-US" sz="2400" b="1" dirty="0">
                <a:latin typeface="Times New Roman" pitchFamily="18" charset="0"/>
                <a:cs typeface="Times New Roman" pitchFamily="18" charset="0"/>
              </a:rPr>
            </a:br>
            <a:r>
              <a:rPr lang="en-US" sz="2400" dirty="0">
                <a:latin typeface="Times New Roman" pitchFamily="18" charset="0"/>
                <a:cs typeface="Times New Roman" pitchFamily="18" charset="0"/>
              </a:rPr>
              <a:t>A) It can be used for classification</a:t>
            </a:r>
            <a:br>
              <a:rPr lang="en-US" sz="2400" dirty="0">
                <a:latin typeface="Times New Roman" pitchFamily="18" charset="0"/>
                <a:cs typeface="Times New Roman" pitchFamily="18" charset="0"/>
              </a:rPr>
            </a:br>
            <a:r>
              <a:rPr lang="en-US" sz="2400" dirty="0">
                <a:latin typeface="Times New Roman" pitchFamily="18" charset="0"/>
                <a:cs typeface="Times New Roman" pitchFamily="18" charset="0"/>
              </a:rPr>
              <a:t>B) It can be used for regression</a:t>
            </a:r>
            <a:br>
              <a:rPr lang="en-US" sz="2400" dirty="0">
                <a:latin typeface="Times New Roman" pitchFamily="18" charset="0"/>
                <a:cs typeface="Times New Roman" pitchFamily="18" charset="0"/>
              </a:rPr>
            </a:br>
            <a:r>
              <a:rPr lang="en-US" sz="2400" dirty="0">
                <a:latin typeface="Times New Roman" pitchFamily="18" charset="0"/>
                <a:cs typeface="Times New Roman" pitchFamily="18" charset="0"/>
              </a:rPr>
              <a:t>C) It can be used in both classification and regression </a:t>
            </a:r>
          </a:p>
          <a:p>
            <a:pPr marL="457200" indent="-457200">
              <a:buAutoNum type="arabicPeriod"/>
            </a:pPr>
            <a:endParaRPr lang="en-US" sz="2400" dirty="0"/>
          </a:p>
          <a:p>
            <a:pPr marL="457200" indent="-457200">
              <a:buAutoNum type="arabicPeriod"/>
            </a:pPr>
            <a:endParaRPr lang="en-US" sz="2400" dirty="0">
              <a:latin typeface="Times New Roman" pitchFamily="18" charset="0"/>
              <a:cs typeface="Times New Roman" pitchFamily="18" charset="0"/>
            </a:endParaRPr>
          </a:p>
        </p:txBody>
      </p:sp>
      <p:sp>
        <p:nvSpPr>
          <p:cNvPr id="4" name="Date Placeholder 3"/>
          <p:cNvSpPr>
            <a:spLocks noGrp="1"/>
          </p:cNvSpPr>
          <p:nvPr>
            <p:ph type="dt" sz="half" idx="10"/>
          </p:nvPr>
        </p:nvSpPr>
        <p:spPr/>
        <p:txBody>
          <a:bodyPr/>
          <a:lstStyle/>
          <a:p>
            <a:fld id="{D12D601F-99D7-4B02-875D-D85BC5FAD755}" type="datetime1">
              <a:rPr lang="en-US" smtClean="0"/>
              <a:t>5/4/2022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106</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R="0" lvl="0" indent="0" algn="ctr" fontAlgn="auto">
              <a:lnSpc>
                <a:spcPct val="100000"/>
              </a:lnSpc>
              <a:spcBef>
                <a:spcPct val="0"/>
              </a:spcBef>
              <a:spcAft>
                <a:spcPts val="0"/>
              </a:spcAft>
              <a:buClrTx/>
              <a:buSzTx/>
              <a:buFontTx/>
              <a:buNone/>
              <a:tabLst/>
              <a:defRPr/>
            </a:pPr>
            <a:r>
              <a:rPr lang="en-US" sz="3200" b="1" dirty="0">
                <a:latin typeface="Times New Roman" pitchFamily="18" charset="0"/>
                <a:cs typeface="Times New Roman" pitchFamily="18" charset="0"/>
              </a:rPr>
              <a:t>MCQ s</a:t>
            </a: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9" name="Footer Placeholder 4"/>
          <p:cNvSpPr txBox="1">
            <a:spLocks noGrp="1"/>
          </p:cNvSpPr>
          <p:nvPr>
            <p:ph type="ftr" sz="quarter" idx="11"/>
          </p:nvPr>
        </p:nvSpPr>
        <p:spPr>
          <a:xfrm>
            <a:off x="2209800" y="6324600"/>
            <a:ext cx="5181600" cy="365125"/>
          </a:xfrm>
          <a:prstGeom prst="rect">
            <a:avLst/>
          </a:prstGeom>
        </p:spPr>
        <p:txBody>
          <a:bodyPr vert="horz"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1">
                    <a:tint val="75000"/>
                  </a:schemeClr>
                </a:solidFill>
                <a:effectLst/>
                <a:uLnTx/>
                <a:uFillTx/>
                <a:latin typeface="+mn-lt"/>
                <a:ea typeface="+mn-ea"/>
                <a:cs typeface="+mn-cs"/>
              </a:rPr>
              <a:t>Alisha Sikri                                      ACSML0401                                  Unit-4</a:t>
            </a:r>
            <a:endParaRPr kumimoji="0" lang="en-US" sz="12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848913"/>
            <a:ext cx="8229600" cy="5376074"/>
          </a:xfrm>
        </p:spPr>
        <p:txBody>
          <a:bodyPr>
            <a:noAutofit/>
          </a:bodyPr>
          <a:lstStyle/>
          <a:p>
            <a:pPr marL="0" indent="0">
              <a:buNone/>
            </a:pPr>
            <a:r>
              <a:rPr lang="en-US" sz="2000" b="1" dirty="0">
                <a:latin typeface="Times New Roman" pitchFamily="18" charset="0"/>
                <a:cs typeface="Times New Roman" pitchFamily="18" charset="0"/>
              </a:rPr>
              <a:t>3. In which ANN, loops are allowed?</a:t>
            </a:r>
          </a:p>
          <a:p>
            <a:pPr marL="400050" lvl="1" indent="0">
              <a:buNone/>
            </a:pPr>
            <a:r>
              <a:rPr lang="en-US" sz="2000" dirty="0">
                <a:latin typeface="Times New Roman" pitchFamily="18" charset="0"/>
                <a:cs typeface="Times New Roman" pitchFamily="18" charset="0"/>
              </a:rPr>
              <a:t>A. </a:t>
            </a:r>
            <a:r>
              <a:rPr lang="en-US" sz="2000" dirty="0" err="1">
                <a:latin typeface="Times New Roman" pitchFamily="18" charset="0"/>
                <a:cs typeface="Times New Roman" pitchFamily="18" charset="0"/>
              </a:rPr>
              <a:t>FeedForward</a:t>
            </a:r>
            <a:r>
              <a:rPr lang="en-US" sz="2000" dirty="0">
                <a:latin typeface="Times New Roman" pitchFamily="18" charset="0"/>
                <a:cs typeface="Times New Roman" pitchFamily="18" charset="0"/>
              </a:rPr>
              <a:t> ANN</a:t>
            </a:r>
          </a:p>
          <a:p>
            <a:pPr marL="400050" lvl="1" indent="0">
              <a:buNone/>
            </a:pPr>
            <a:r>
              <a:rPr lang="en-US" sz="2000" dirty="0">
                <a:latin typeface="Times New Roman" pitchFamily="18" charset="0"/>
                <a:cs typeface="Times New Roman" pitchFamily="18" charset="0"/>
              </a:rPr>
              <a:t>B. </a:t>
            </a:r>
            <a:r>
              <a:rPr lang="en-US" sz="2000" b="1" dirty="0" err="1">
                <a:latin typeface="Times New Roman" pitchFamily="18" charset="0"/>
                <a:cs typeface="Times New Roman" pitchFamily="18" charset="0"/>
              </a:rPr>
              <a:t>FeedBack</a:t>
            </a:r>
            <a:r>
              <a:rPr lang="en-US" sz="2000" b="1" dirty="0">
                <a:latin typeface="Times New Roman" pitchFamily="18" charset="0"/>
                <a:cs typeface="Times New Roman" pitchFamily="18" charset="0"/>
              </a:rPr>
              <a:t> ANN</a:t>
            </a:r>
          </a:p>
          <a:p>
            <a:pPr marL="400050" lvl="1" indent="0">
              <a:buNone/>
            </a:pPr>
            <a:r>
              <a:rPr lang="en-US" sz="2000" dirty="0">
                <a:latin typeface="Times New Roman" pitchFamily="18" charset="0"/>
                <a:cs typeface="Times New Roman" pitchFamily="18" charset="0"/>
              </a:rPr>
              <a:t>C. Both A and B</a:t>
            </a:r>
          </a:p>
          <a:p>
            <a:pPr marL="400050" lvl="1" indent="0">
              <a:buNone/>
            </a:pPr>
            <a:r>
              <a:rPr lang="en-US" sz="2000" dirty="0">
                <a:latin typeface="Times New Roman" pitchFamily="18" charset="0"/>
                <a:cs typeface="Times New Roman" pitchFamily="18" charset="0"/>
              </a:rPr>
              <a:t>D. None of the Above</a:t>
            </a:r>
          </a:p>
          <a:p>
            <a:pPr marL="0" indent="0">
              <a:buNone/>
            </a:pPr>
            <a:r>
              <a:rPr lang="en-US" sz="2000" b="1" dirty="0">
                <a:latin typeface="Times New Roman" pitchFamily="18" charset="0"/>
                <a:cs typeface="Times New Roman" pitchFamily="18" charset="0"/>
              </a:rPr>
              <a:t>4.</a:t>
            </a:r>
            <a:r>
              <a:rPr lang="en-US" sz="2000" dirty="0"/>
              <a:t>Neural Networks are complex ______________ with many parameters.</a:t>
            </a:r>
            <a:br>
              <a:rPr lang="en-US" sz="2000" dirty="0"/>
            </a:br>
            <a:r>
              <a:rPr lang="en-US" sz="2000" dirty="0"/>
              <a:t>A. </a:t>
            </a:r>
            <a:r>
              <a:rPr lang="en-US" sz="2000" b="1" dirty="0"/>
              <a:t>Linear Functions</a:t>
            </a:r>
            <a:br>
              <a:rPr lang="en-US" sz="2000" b="1" dirty="0"/>
            </a:br>
            <a:r>
              <a:rPr lang="en-US" sz="2000" dirty="0"/>
              <a:t>B. Nonlinear Functions</a:t>
            </a:r>
            <a:br>
              <a:rPr lang="en-US" sz="2000" dirty="0"/>
            </a:br>
            <a:r>
              <a:rPr lang="en-US" sz="2000" dirty="0"/>
              <a:t>C. Discrete Functions</a:t>
            </a:r>
            <a:br>
              <a:rPr lang="en-US" sz="2000" dirty="0"/>
            </a:br>
            <a:r>
              <a:rPr lang="en-US" sz="2000" dirty="0"/>
              <a:t>D. Exponential Functions</a:t>
            </a:r>
          </a:p>
          <a:p>
            <a:pPr>
              <a:buNone/>
            </a:pPr>
            <a:r>
              <a:rPr lang="en-US" sz="2000" dirty="0">
                <a:latin typeface="Times New Roman" pitchFamily="18" charset="0"/>
                <a:cs typeface="Times New Roman" pitchFamily="18" charset="0"/>
              </a:rPr>
              <a:t>5. The output at each node is called_____.</a:t>
            </a:r>
          </a:p>
          <a:p>
            <a:pPr>
              <a:buNone/>
            </a:pPr>
            <a:r>
              <a:rPr lang="en-US" sz="2000" dirty="0">
                <a:latin typeface="Times New Roman" pitchFamily="18" charset="0"/>
                <a:cs typeface="Times New Roman" pitchFamily="18" charset="0"/>
              </a:rPr>
              <a:t>A. </a:t>
            </a:r>
            <a:r>
              <a:rPr lang="en-US" sz="2000" b="1" dirty="0">
                <a:latin typeface="Times New Roman" pitchFamily="18" charset="0"/>
                <a:cs typeface="Times New Roman" pitchFamily="18" charset="0"/>
              </a:rPr>
              <a:t>node value</a:t>
            </a:r>
          </a:p>
          <a:p>
            <a:pPr>
              <a:buNone/>
            </a:pPr>
            <a:r>
              <a:rPr lang="en-US" sz="2000" dirty="0">
                <a:latin typeface="Times New Roman" pitchFamily="18" charset="0"/>
                <a:cs typeface="Times New Roman" pitchFamily="18" charset="0"/>
              </a:rPr>
              <a:t>B. Weight</a:t>
            </a:r>
          </a:p>
          <a:p>
            <a:pPr>
              <a:buNone/>
            </a:pPr>
            <a:r>
              <a:rPr lang="en-US" sz="2000" dirty="0">
                <a:latin typeface="Times New Roman" pitchFamily="18" charset="0"/>
                <a:cs typeface="Times New Roman" pitchFamily="18" charset="0"/>
              </a:rPr>
              <a:t>C. neurons</a:t>
            </a:r>
          </a:p>
          <a:p>
            <a:pPr>
              <a:buNone/>
            </a:pPr>
            <a:r>
              <a:rPr lang="en-US" sz="2000" dirty="0">
                <a:latin typeface="Times New Roman" pitchFamily="18" charset="0"/>
                <a:cs typeface="Times New Roman" pitchFamily="18" charset="0"/>
              </a:rPr>
              <a:t>D. axons</a:t>
            </a:r>
          </a:p>
          <a:p>
            <a:pPr marL="457200" indent="-457200">
              <a:buAutoNum type="arabicPeriod"/>
            </a:pPr>
            <a:endParaRPr lang="en-US" sz="2400" dirty="0"/>
          </a:p>
          <a:p>
            <a:pPr marL="457200" indent="-457200">
              <a:buAutoNum type="arabicPeriod"/>
            </a:pPr>
            <a:endParaRPr lang="en-US" sz="2400" dirty="0">
              <a:latin typeface="Times New Roman" pitchFamily="18" charset="0"/>
              <a:cs typeface="Times New Roman" pitchFamily="18" charset="0"/>
            </a:endParaRPr>
          </a:p>
        </p:txBody>
      </p:sp>
      <p:sp>
        <p:nvSpPr>
          <p:cNvPr id="4" name="Date Placeholder 3"/>
          <p:cNvSpPr>
            <a:spLocks noGrp="1"/>
          </p:cNvSpPr>
          <p:nvPr>
            <p:ph type="dt" sz="half" idx="10"/>
          </p:nvPr>
        </p:nvSpPr>
        <p:spPr/>
        <p:txBody>
          <a:bodyPr/>
          <a:lstStyle/>
          <a:p>
            <a:fld id="{E70A8152-224A-4802-AA80-3F64BC87FEAA}" type="datetime1">
              <a:rPr lang="en-US" smtClean="0"/>
              <a:t>5/4/2022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107</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R="0" lvl="0" indent="0" algn="ctr" fontAlgn="auto">
              <a:lnSpc>
                <a:spcPct val="100000"/>
              </a:lnSpc>
              <a:spcBef>
                <a:spcPct val="0"/>
              </a:spcBef>
              <a:spcAft>
                <a:spcPts val="0"/>
              </a:spcAft>
              <a:buClrTx/>
              <a:buSzTx/>
              <a:buFontTx/>
              <a:buNone/>
              <a:tabLst/>
              <a:defRPr/>
            </a:pPr>
            <a:r>
              <a:rPr lang="en-US" sz="3200" b="1" dirty="0">
                <a:latin typeface="Times New Roman" pitchFamily="18" charset="0"/>
                <a:cs typeface="Times New Roman" pitchFamily="18" charset="0"/>
              </a:rPr>
              <a:t>MCQ s</a:t>
            </a: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9" name="Footer Placeholder 4"/>
          <p:cNvSpPr txBox="1">
            <a:spLocks noGrp="1"/>
          </p:cNvSpPr>
          <p:nvPr>
            <p:ph type="ftr" sz="quarter" idx="11"/>
          </p:nvPr>
        </p:nvSpPr>
        <p:spPr>
          <a:xfrm>
            <a:off x="2209800" y="6324600"/>
            <a:ext cx="5181600" cy="365125"/>
          </a:xfrm>
          <a:prstGeom prst="rect">
            <a:avLst/>
          </a:prstGeom>
        </p:spPr>
        <p:txBody>
          <a:bodyPr vert="horz"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1">
                    <a:tint val="75000"/>
                  </a:schemeClr>
                </a:solidFill>
                <a:effectLst/>
                <a:uLnTx/>
                <a:uFillTx/>
                <a:latin typeface="+mn-lt"/>
                <a:ea typeface="+mn-ea"/>
                <a:cs typeface="+mn-cs"/>
              </a:rPr>
              <a:t>Alisha Sikri                                      ACSML0401                                  Unit-4</a:t>
            </a:r>
            <a:endParaRPr kumimoji="0" lang="en-US" sz="12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spTree>
    <p:extLst>
      <p:ext uri="{BB962C8B-B14F-4D97-AF65-F5344CB8AC3E}">
        <p14:creationId xmlns:p14="http://schemas.microsoft.com/office/powerpoint/2010/main" val="57352869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D061A3DD-F700-44F6-A691-A1EED10E1E84}" type="datetime1">
              <a:rPr lang="en-US" smtClean="0"/>
              <a:t>5/4/2022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108</a:t>
            </a:fld>
            <a:endParaRPr lang="en-US" dirty="0"/>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3200" b="1" dirty="0">
                <a:latin typeface="Times New Roman" pitchFamily="18" charset="0"/>
                <a:cs typeface="Times New Roman" pitchFamily="18" charset="0"/>
              </a:rPr>
              <a:t>Old Question Papers</a:t>
            </a: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9" name="Footer Placeholder 4"/>
          <p:cNvSpPr txBox="1">
            <a:spLocks noGrp="1"/>
          </p:cNvSpPr>
          <p:nvPr>
            <p:ph type="ftr" sz="quarter" idx="11"/>
          </p:nvPr>
        </p:nvSpPr>
        <p:spPr>
          <a:xfrm>
            <a:off x="2514600" y="6324600"/>
            <a:ext cx="4876800" cy="365125"/>
          </a:xfrm>
          <a:prstGeom prst="rect">
            <a:avLst/>
          </a:prstGeom>
        </p:spPr>
        <p:txBody>
          <a:bodyPr vert="horz"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1">
                    <a:tint val="75000"/>
                  </a:schemeClr>
                </a:solidFill>
                <a:effectLst/>
                <a:uLnTx/>
                <a:uFillTx/>
                <a:latin typeface="+mn-lt"/>
                <a:ea typeface="+mn-ea"/>
                <a:cs typeface="+mn-cs"/>
              </a:rPr>
              <a:t>Alisha Sikri                                      ACSML0401                                  Unit-4</a:t>
            </a:r>
            <a:endParaRPr kumimoji="0" lang="en-US" sz="12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pic>
        <p:nvPicPr>
          <p:cNvPr id="10" name="Picture 9"/>
          <p:cNvPicPr>
            <a:picLocks noChangeAspect="1"/>
          </p:cNvPicPr>
          <p:nvPr/>
        </p:nvPicPr>
        <p:blipFill>
          <a:blip r:embed="rId3"/>
          <a:stretch>
            <a:fillRect/>
          </a:stretch>
        </p:blipFill>
        <p:spPr>
          <a:xfrm>
            <a:off x="533400" y="962297"/>
            <a:ext cx="6477000" cy="5371089"/>
          </a:xfrm>
          <a:prstGeom prst="rect">
            <a:avLst/>
          </a:prstGeom>
        </p:spPr>
      </p:pic>
    </p:spTree>
    <p:extLst>
      <p:ext uri="{BB962C8B-B14F-4D97-AF65-F5344CB8AC3E}">
        <p14:creationId xmlns:p14="http://schemas.microsoft.com/office/powerpoint/2010/main" val="415727699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6DB6E23B-6DB9-4F23-93A4-269E4073B065}" type="datetime1">
              <a:rPr lang="en-US" smtClean="0"/>
              <a:t>5/4/2022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109</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R="0" lvl="0" indent="0" algn="ctr" fontAlgn="auto">
              <a:lnSpc>
                <a:spcPct val="100000"/>
              </a:lnSpc>
              <a:spcBef>
                <a:spcPct val="0"/>
              </a:spcBef>
              <a:spcAft>
                <a:spcPts val="0"/>
              </a:spcAft>
              <a:buClrTx/>
              <a:buSzTx/>
              <a:buFontTx/>
              <a:buNone/>
              <a:tabLst/>
              <a:defRPr/>
            </a:pPr>
            <a:r>
              <a:rPr lang="en-US" sz="3200" b="1" dirty="0">
                <a:latin typeface="Times New Roman" pitchFamily="18" charset="0"/>
                <a:cs typeface="Times New Roman" pitchFamily="18" charset="0"/>
              </a:rPr>
              <a:t>Old Question Papers</a:t>
            </a: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10" name="Footer Placeholder 4"/>
          <p:cNvSpPr txBox="1">
            <a:spLocks noGrp="1"/>
          </p:cNvSpPr>
          <p:nvPr>
            <p:ph type="ftr" sz="quarter" idx="11"/>
          </p:nvPr>
        </p:nvSpPr>
        <p:spPr>
          <a:xfrm>
            <a:off x="2514600" y="6324600"/>
            <a:ext cx="4876800" cy="365125"/>
          </a:xfrm>
          <a:prstGeom prst="rect">
            <a:avLst/>
          </a:prstGeom>
        </p:spPr>
        <p:txBody>
          <a:bodyPr vert="horz"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1">
                    <a:tint val="75000"/>
                  </a:schemeClr>
                </a:solidFill>
                <a:effectLst/>
                <a:uLnTx/>
                <a:uFillTx/>
                <a:latin typeface="+mn-lt"/>
                <a:ea typeface="+mn-ea"/>
                <a:cs typeface="+mn-cs"/>
              </a:rPr>
              <a:t>Alisha Sikri                                      ACSML0401                                  Unit-4</a:t>
            </a:r>
            <a:endParaRPr kumimoji="0" lang="en-US" sz="12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pic>
        <p:nvPicPr>
          <p:cNvPr id="9" name="Picture 8"/>
          <p:cNvPicPr>
            <a:picLocks noChangeAspect="1"/>
          </p:cNvPicPr>
          <p:nvPr/>
        </p:nvPicPr>
        <p:blipFill>
          <a:blip r:embed="rId3"/>
          <a:stretch>
            <a:fillRect/>
          </a:stretch>
        </p:blipFill>
        <p:spPr>
          <a:xfrm>
            <a:off x="914399" y="914400"/>
            <a:ext cx="7588201" cy="1929391"/>
          </a:xfrm>
          <a:prstGeom prst="rect">
            <a:avLst/>
          </a:prstGeom>
        </p:spPr>
      </p:pic>
      <p:pic>
        <p:nvPicPr>
          <p:cNvPr id="11" name="Picture 10"/>
          <p:cNvPicPr>
            <a:picLocks noChangeAspect="1"/>
          </p:cNvPicPr>
          <p:nvPr/>
        </p:nvPicPr>
        <p:blipFill>
          <a:blip r:embed="rId4"/>
          <a:stretch>
            <a:fillRect/>
          </a:stretch>
        </p:blipFill>
        <p:spPr>
          <a:xfrm>
            <a:off x="914399" y="1686160"/>
            <a:ext cx="7588201" cy="4456622"/>
          </a:xfrm>
          <a:prstGeom prst="rect">
            <a:avLst/>
          </a:prstGeom>
        </p:spPr>
      </p:pic>
    </p:spTree>
    <p:extLst>
      <p:ext uri="{BB962C8B-B14F-4D97-AF65-F5344CB8AC3E}">
        <p14:creationId xmlns:p14="http://schemas.microsoft.com/office/powerpoint/2010/main" val="37951376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724400"/>
          </a:xfrm>
        </p:spPr>
        <p:txBody>
          <a:bodyPr>
            <a:normAutofit/>
          </a:bodyPr>
          <a:lstStyle/>
          <a:p>
            <a:pPr algn="just">
              <a:buNone/>
            </a:pPr>
            <a:r>
              <a:rPr lang="en-US" sz="2000" b="1" dirty="0"/>
              <a:t>CO MAPPING WITH PO</a:t>
            </a:r>
            <a:endParaRPr lang="en-US" sz="2000" dirty="0"/>
          </a:p>
          <a:p>
            <a:pPr>
              <a:buNone/>
            </a:pPr>
            <a:endParaRPr lang="en-US" sz="2000" dirty="0"/>
          </a:p>
        </p:txBody>
      </p:sp>
      <p:sp>
        <p:nvSpPr>
          <p:cNvPr id="4" name="Date Placeholder 3"/>
          <p:cNvSpPr>
            <a:spLocks noGrp="1"/>
          </p:cNvSpPr>
          <p:nvPr>
            <p:ph type="dt" sz="half" idx="10"/>
          </p:nvPr>
        </p:nvSpPr>
        <p:spPr/>
        <p:txBody>
          <a:bodyPr/>
          <a:lstStyle/>
          <a:p>
            <a:fld id="{0FB41B91-6F27-4080-BE7D-10BB235BB490}" type="datetime1">
              <a:rPr lang="en-US" smtClean="0"/>
              <a:t>5/4/2022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11</a:t>
            </a:fld>
            <a:endParaRPr lang="en-US" dirty="0"/>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endParaRPr lang="en-US" sz="2400" dirty="0"/>
          </a:p>
          <a:p>
            <a:pPr algn="ctr">
              <a:spcBef>
                <a:spcPct val="0"/>
              </a:spcBef>
              <a:defRPr/>
            </a:pPr>
            <a:r>
              <a:rPr lang="en-US" sz="3200" dirty="0">
                <a:latin typeface="Times New Roman" pitchFamily="18" charset="0"/>
                <a:cs typeface="Times New Roman" pitchFamily="18" charset="0"/>
              </a:rPr>
              <a:t>CO-PO  Mapping</a:t>
            </a:r>
          </a:p>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sp>
        <p:nvSpPr>
          <p:cNvPr id="9" name="Footer Placeholder 12"/>
          <p:cNvSpPr>
            <a:spLocks noGrp="1"/>
          </p:cNvSpPr>
          <p:nvPr>
            <p:ph type="ftr" sz="quarter" idx="11"/>
          </p:nvPr>
        </p:nvSpPr>
        <p:spPr>
          <a:xfrm>
            <a:off x="1981200" y="6248400"/>
            <a:ext cx="5562600" cy="365125"/>
          </a:xfrm>
        </p:spPr>
        <p:txBody>
          <a:bodyPr/>
          <a:lstStyle/>
          <a:p>
            <a:r>
              <a:rPr lang="en-US"/>
              <a:t>Alisha Sikri                                      ACSML0401                                  Unit-4</a:t>
            </a:r>
            <a:endParaRPr lang="en-US" dirty="0"/>
          </a:p>
        </p:txBody>
      </p:sp>
      <p:graphicFrame>
        <p:nvGraphicFramePr>
          <p:cNvPr id="10" name="Table 9"/>
          <p:cNvGraphicFramePr>
            <a:graphicFrameLocks noGrp="1"/>
          </p:cNvGraphicFramePr>
          <p:nvPr/>
        </p:nvGraphicFramePr>
        <p:xfrm>
          <a:off x="609606" y="1676396"/>
          <a:ext cx="7924800" cy="2658535"/>
        </p:xfrm>
        <a:graphic>
          <a:graphicData uri="http://schemas.openxmlformats.org/drawingml/2006/table">
            <a:tbl>
              <a:tblPr firstRow="1" bandRow="1">
                <a:tableStyleId>{5C22544A-7EE6-4342-B048-85BDC9FD1C3A}</a:tableStyleId>
              </a:tblPr>
              <a:tblGrid>
                <a:gridCol w="609600">
                  <a:extLst>
                    <a:ext uri="{9D8B030D-6E8A-4147-A177-3AD203B41FA5}">
                      <a16:colId xmlns:a16="http://schemas.microsoft.com/office/drawing/2014/main" val="20000"/>
                    </a:ext>
                  </a:extLst>
                </a:gridCol>
                <a:gridCol w="609600">
                  <a:extLst>
                    <a:ext uri="{9D8B030D-6E8A-4147-A177-3AD203B41FA5}">
                      <a16:colId xmlns:a16="http://schemas.microsoft.com/office/drawing/2014/main" val="20001"/>
                    </a:ext>
                  </a:extLst>
                </a:gridCol>
                <a:gridCol w="609600">
                  <a:extLst>
                    <a:ext uri="{9D8B030D-6E8A-4147-A177-3AD203B41FA5}">
                      <a16:colId xmlns:a16="http://schemas.microsoft.com/office/drawing/2014/main" val="20002"/>
                    </a:ext>
                  </a:extLst>
                </a:gridCol>
                <a:gridCol w="609600">
                  <a:extLst>
                    <a:ext uri="{9D8B030D-6E8A-4147-A177-3AD203B41FA5}">
                      <a16:colId xmlns:a16="http://schemas.microsoft.com/office/drawing/2014/main" val="20003"/>
                    </a:ext>
                  </a:extLst>
                </a:gridCol>
                <a:gridCol w="609600">
                  <a:extLst>
                    <a:ext uri="{9D8B030D-6E8A-4147-A177-3AD203B41FA5}">
                      <a16:colId xmlns:a16="http://schemas.microsoft.com/office/drawing/2014/main" val="20004"/>
                    </a:ext>
                  </a:extLst>
                </a:gridCol>
                <a:gridCol w="609600">
                  <a:extLst>
                    <a:ext uri="{9D8B030D-6E8A-4147-A177-3AD203B41FA5}">
                      <a16:colId xmlns:a16="http://schemas.microsoft.com/office/drawing/2014/main" val="20005"/>
                    </a:ext>
                  </a:extLst>
                </a:gridCol>
                <a:gridCol w="609600">
                  <a:extLst>
                    <a:ext uri="{9D8B030D-6E8A-4147-A177-3AD203B41FA5}">
                      <a16:colId xmlns:a16="http://schemas.microsoft.com/office/drawing/2014/main" val="20006"/>
                    </a:ext>
                  </a:extLst>
                </a:gridCol>
                <a:gridCol w="609600">
                  <a:extLst>
                    <a:ext uri="{9D8B030D-6E8A-4147-A177-3AD203B41FA5}">
                      <a16:colId xmlns:a16="http://schemas.microsoft.com/office/drawing/2014/main" val="20007"/>
                    </a:ext>
                  </a:extLst>
                </a:gridCol>
                <a:gridCol w="609600">
                  <a:extLst>
                    <a:ext uri="{9D8B030D-6E8A-4147-A177-3AD203B41FA5}">
                      <a16:colId xmlns:a16="http://schemas.microsoft.com/office/drawing/2014/main" val="20008"/>
                    </a:ext>
                  </a:extLst>
                </a:gridCol>
                <a:gridCol w="609600">
                  <a:extLst>
                    <a:ext uri="{9D8B030D-6E8A-4147-A177-3AD203B41FA5}">
                      <a16:colId xmlns:a16="http://schemas.microsoft.com/office/drawing/2014/main" val="20009"/>
                    </a:ext>
                  </a:extLst>
                </a:gridCol>
                <a:gridCol w="609600">
                  <a:extLst>
                    <a:ext uri="{9D8B030D-6E8A-4147-A177-3AD203B41FA5}">
                      <a16:colId xmlns:a16="http://schemas.microsoft.com/office/drawing/2014/main" val="20010"/>
                    </a:ext>
                  </a:extLst>
                </a:gridCol>
                <a:gridCol w="609600">
                  <a:extLst>
                    <a:ext uri="{9D8B030D-6E8A-4147-A177-3AD203B41FA5}">
                      <a16:colId xmlns:a16="http://schemas.microsoft.com/office/drawing/2014/main" val="20011"/>
                    </a:ext>
                  </a:extLst>
                </a:gridCol>
                <a:gridCol w="609600">
                  <a:extLst>
                    <a:ext uri="{9D8B030D-6E8A-4147-A177-3AD203B41FA5}">
                      <a16:colId xmlns:a16="http://schemas.microsoft.com/office/drawing/2014/main" val="20012"/>
                    </a:ext>
                  </a:extLst>
                </a:gridCol>
              </a:tblGrid>
              <a:tr h="440267">
                <a:tc>
                  <a:txBody>
                    <a:bodyPr/>
                    <a:lstStyle/>
                    <a:p>
                      <a:pPr algn="ctr"/>
                      <a:r>
                        <a:rPr lang="en-US" sz="1200" b="1" kern="1200" dirty="0">
                          <a:solidFill>
                            <a:schemeClr val="lt1"/>
                          </a:solidFill>
                          <a:latin typeface="Times New Roman" pitchFamily="18" charset="0"/>
                          <a:ea typeface="+mn-ea"/>
                          <a:cs typeface="Times New Roman" pitchFamily="18" charset="0"/>
                        </a:rPr>
                        <a:t>CO. No.</a:t>
                      </a:r>
                      <a:endParaRPr lang="en-US" sz="1200" b="1" dirty="0">
                        <a:latin typeface="Times New Roman" pitchFamily="18" charset="0"/>
                        <a:cs typeface="Times New Roman" pitchFamily="18" charset="0"/>
                      </a:endParaRPr>
                    </a:p>
                  </a:txBody>
                  <a:tcPr/>
                </a:tc>
                <a:tc>
                  <a:txBody>
                    <a:bodyPr/>
                    <a:lstStyle/>
                    <a:p>
                      <a:pPr marL="12065" marR="0" algn="ctr">
                        <a:lnSpc>
                          <a:spcPct val="115000"/>
                        </a:lnSpc>
                        <a:spcBef>
                          <a:spcPts val="0"/>
                        </a:spcBef>
                        <a:spcAft>
                          <a:spcPts val="0"/>
                        </a:spcAft>
                      </a:pPr>
                      <a:r>
                        <a:rPr lang="en-US" sz="1200" b="1" dirty="0">
                          <a:latin typeface="Times New Roman" pitchFamily="18" charset="0"/>
                          <a:ea typeface="Times New Roman"/>
                          <a:cs typeface="Times New Roman" pitchFamily="18" charset="0"/>
                        </a:rPr>
                        <a:t>PO1</a:t>
                      </a:r>
                    </a:p>
                  </a:txBody>
                  <a:tcPr marL="0" marR="0" marT="0" marB="0"/>
                </a:tc>
                <a:tc>
                  <a:txBody>
                    <a:bodyPr/>
                    <a:lstStyle/>
                    <a:p>
                      <a:pPr marL="0" marR="99695" algn="ctr">
                        <a:lnSpc>
                          <a:spcPct val="115000"/>
                        </a:lnSpc>
                        <a:spcBef>
                          <a:spcPts val="0"/>
                        </a:spcBef>
                        <a:spcAft>
                          <a:spcPts val="0"/>
                        </a:spcAft>
                      </a:pPr>
                      <a:r>
                        <a:rPr lang="en-US" sz="1200" b="1" dirty="0">
                          <a:latin typeface="Times New Roman" pitchFamily="18" charset="0"/>
                          <a:ea typeface="Times New Roman"/>
                          <a:cs typeface="Times New Roman" pitchFamily="18" charset="0"/>
                        </a:rPr>
                        <a:t>PO2</a:t>
                      </a:r>
                    </a:p>
                  </a:txBody>
                  <a:tcPr marL="0" marR="0" marT="0" marB="0"/>
                </a:tc>
                <a:tc>
                  <a:txBody>
                    <a:bodyPr/>
                    <a:lstStyle/>
                    <a:p>
                      <a:pPr marL="17145" marR="0" algn="ctr">
                        <a:lnSpc>
                          <a:spcPct val="115000"/>
                        </a:lnSpc>
                        <a:spcBef>
                          <a:spcPts val="0"/>
                        </a:spcBef>
                        <a:spcAft>
                          <a:spcPts val="0"/>
                        </a:spcAft>
                      </a:pPr>
                      <a:r>
                        <a:rPr lang="en-US" sz="1200" b="1" dirty="0">
                          <a:latin typeface="Times New Roman" pitchFamily="18" charset="0"/>
                          <a:ea typeface="Times New Roman"/>
                          <a:cs typeface="Times New Roman" pitchFamily="18" charset="0"/>
                        </a:rPr>
                        <a:t>PO 3</a:t>
                      </a:r>
                    </a:p>
                  </a:txBody>
                  <a:tcPr marL="0" marR="0" marT="0" marB="0"/>
                </a:tc>
                <a:tc>
                  <a:txBody>
                    <a:bodyPr/>
                    <a:lstStyle/>
                    <a:p>
                      <a:pPr marL="15240" marR="0" algn="ctr">
                        <a:lnSpc>
                          <a:spcPct val="115000"/>
                        </a:lnSpc>
                        <a:spcBef>
                          <a:spcPts val="0"/>
                        </a:spcBef>
                        <a:spcAft>
                          <a:spcPts val="0"/>
                        </a:spcAft>
                      </a:pPr>
                      <a:r>
                        <a:rPr lang="en-US" sz="1200" b="1" dirty="0">
                          <a:latin typeface="Times New Roman" pitchFamily="18" charset="0"/>
                          <a:ea typeface="Times New Roman"/>
                          <a:cs typeface="Times New Roman" pitchFamily="18" charset="0"/>
                        </a:rPr>
                        <a:t>PO 4</a:t>
                      </a:r>
                    </a:p>
                  </a:txBody>
                  <a:tcPr marL="0" marR="0" marT="0" marB="0"/>
                </a:tc>
                <a:tc>
                  <a:txBody>
                    <a:bodyPr/>
                    <a:lstStyle/>
                    <a:p>
                      <a:pPr marL="15240" marR="0" algn="ctr">
                        <a:lnSpc>
                          <a:spcPct val="115000"/>
                        </a:lnSpc>
                        <a:spcBef>
                          <a:spcPts val="0"/>
                        </a:spcBef>
                        <a:spcAft>
                          <a:spcPts val="0"/>
                        </a:spcAft>
                      </a:pPr>
                      <a:r>
                        <a:rPr lang="en-US" sz="1200" b="1" dirty="0">
                          <a:latin typeface="Times New Roman" pitchFamily="18" charset="0"/>
                          <a:ea typeface="Times New Roman"/>
                          <a:cs typeface="Times New Roman" pitchFamily="18" charset="0"/>
                        </a:rPr>
                        <a:t>PO 5</a:t>
                      </a:r>
                    </a:p>
                  </a:txBody>
                  <a:tcPr marL="0" marR="0" marT="0" marB="0"/>
                </a:tc>
                <a:tc>
                  <a:txBody>
                    <a:bodyPr/>
                    <a:lstStyle/>
                    <a:p>
                      <a:pPr marL="14605" marR="0" algn="ctr">
                        <a:lnSpc>
                          <a:spcPct val="115000"/>
                        </a:lnSpc>
                        <a:spcBef>
                          <a:spcPts val="0"/>
                        </a:spcBef>
                        <a:spcAft>
                          <a:spcPts val="0"/>
                        </a:spcAft>
                      </a:pPr>
                      <a:r>
                        <a:rPr lang="en-US" sz="1200" b="1">
                          <a:latin typeface="Times New Roman" pitchFamily="18" charset="0"/>
                          <a:ea typeface="Times New Roman"/>
                          <a:cs typeface="Times New Roman" pitchFamily="18" charset="0"/>
                        </a:rPr>
                        <a:t>PO 6</a:t>
                      </a:r>
                    </a:p>
                  </a:txBody>
                  <a:tcPr marL="0" marR="0" marT="0" marB="0"/>
                </a:tc>
                <a:tc>
                  <a:txBody>
                    <a:bodyPr/>
                    <a:lstStyle/>
                    <a:p>
                      <a:pPr marL="14605" marR="0" algn="ctr">
                        <a:lnSpc>
                          <a:spcPct val="115000"/>
                        </a:lnSpc>
                        <a:spcBef>
                          <a:spcPts val="0"/>
                        </a:spcBef>
                        <a:spcAft>
                          <a:spcPts val="0"/>
                        </a:spcAft>
                      </a:pPr>
                      <a:r>
                        <a:rPr lang="en-US" sz="1200" b="1" dirty="0">
                          <a:latin typeface="Times New Roman" pitchFamily="18" charset="0"/>
                          <a:ea typeface="Times New Roman"/>
                          <a:cs typeface="Times New Roman" pitchFamily="18" charset="0"/>
                        </a:rPr>
                        <a:t>PO 7</a:t>
                      </a:r>
                    </a:p>
                  </a:txBody>
                  <a:tcPr marL="0" marR="0" marT="0" marB="0"/>
                </a:tc>
                <a:tc>
                  <a:txBody>
                    <a:bodyPr/>
                    <a:lstStyle/>
                    <a:p>
                      <a:pPr marL="13970" marR="0" algn="ctr">
                        <a:lnSpc>
                          <a:spcPct val="115000"/>
                        </a:lnSpc>
                        <a:spcBef>
                          <a:spcPts val="0"/>
                        </a:spcBef>
                        <a:spcAft>
                          <a:spcPts val="0"/>
                        </a:spcAft>
                      </a:pPr>
                      <a:r>
                        <a:rPr lang="en-US" sz="1200" b="1" dirty="0">
                          <a:latin typeface="Times New Roman" pitchFamily="18" charset="0"/>
                          <a:ea typeface="Times New Roman"/>
                          <a:cs typeface="Times New Roman" pitchFamily="18" charset="0"/>
                        </a:rPr>
                        <a:t>PO 8</a:t>
                      </a:r>
                    </a:p>
                  </a:txBody>
                  <a:tcPr marL="0" marR="0" marT="0" marB="0"/>
                </a:tc>
                <a:tc>
                  <a:txBody>
                    <a:bodyPr/>
                    <a:lstStyle/>
                    <a:p>
                      <a:pPr marL="121920" marR="0" algn="ctr">
                        <a:lnSpc>
                          <a:spcPct val="115000"/>
                        </a:lnSpc>
                        <a:spcBef>
                          <a:spcPts val="0"/>
                        </a:spcBef>
                        <a:spcAft>
                          <a:spcPts val="0"/>
                        </a:spcAft>
                      </a:pPr>
                      <a:r>
                        <a:rPr lang="en-US" sz="1200" b="1" dirty="0">
                          <a:latin typeface="Times New Roman" pitchFamily="18" charset="0"/>
                          <a:ea typeface="Times New Roman"/>
                          <a:cs typeface="Times New Roman" pitchFamily="18" charset="0"/>
                        </a:rPr>
                        <a:t>PO 9</a:t>
                      </a:r>
                    </a:p>
                  </a:txBody>
                  <a:tcPr marL="0" marR="0" marT="0" marB="0"/>
                </a:tc>
                <a:tc>
                  <a:txBody>
                    <a:bodyPr/>
                    <a:lstStyle/>
                    <a:p>
                      <a:pPr marL="124460" marR="0" algn="ctr">
                        <a:lnSpc>
                          <a:spcPct val="115000"/>
                        </a:lnSpc>
                        <a:spcBef>
                          <a:spcPts val="0"/>
                        </a:spcBef>
                        <a:spcAft>
                          <a:spcPts val="0"/>
                        </a:spcAft>
                      </a:pPr>
                      <a:r>
                        <a:rPr lang="en-US" sz="1200" b="1" dirty="0">
                          <a:latin typeface="Times New Roman" pitchFamily="18" charset="0"/>
                          <a:ea typeface="Times New Roman"/>
                          <a:cs typeface="Times New Roman" pitchFamily="18" charset="0"/>
                        </a:rPr>
                        <a:t>PO 10</a:t>
                      </a:r>
                    </a:p>
                  </a:txBody>
                  <a:tcPr marL="0" marR="0" marT="0" marB="0"/>
                </a:tc>
                <a:tc>
                  <a:txBody>
                    <a:bodyPr/>
                    <a:lstStyle/>
                    <a:p>
                      <a:pPr marL="89535" marR="0" algn="ctr">
                        <a:lnSpc>
                          <a:spcPct val="115000"/>
                        </a:lnSpc>
                        <a:spcBef>
                          <a:spcPts val="0"/>
                        </a:spcBef>
                        <a:spcAft>
                          <a:spcPts val="0"/>
                        </a:spcAft>
                      </a:pPr>
                      <a:r>
                        <a:rPr lang="en-US" sz="1200" b="1" dirty="0">
                          <a:latin typeface="Times New Roman" pitchFamily="18" charset="0"/>
                          <a:ea typeface="Times New Roman"/>
                          <a:cs typeface="Times New Roman" pitchFamily="18" charset="0"/>
                        </a:rPr>
                        <a:t>PO 11</a:t>
                      </a:r>
                    </a:p>
                  </a:txBody>
                  <a:tcPr marL="0" marR="0" marT="0" marB="0"/>
                </a:tc>
                <a:tc>
                  <a:txBody>
                    <a:bodyPr/>
                    <a:lstStyle/>
                    <a:p>
                      <a:pPr marL="109220" marR="0" algn="ctr">
                        <a:lnSpc>
                          <a:spcPct val="115000"/>
                        </a:lnSpc>
                        <a:spcBef>
                          <a:spcPts val="0"/>
                        </a:spcBef>
                        <a:spcAft>
                          <a:spcPts val="0"/>
                        </a:spcAft>
                      </a:pPr>
                      <a:r>
                        <a:rPr lang="en-US" sz="1200" b="1" dirty="0">
                          <a:latin typeface="Times New Roman" pitchFamily="18" charset="0"/>
                          <a:ea typeface="Times New Roman"/>
                          <a:cs typeface="Times New Roman" pitchFamily="18" charset="0"/>
                        </a:rPr>
                        <a:t>PO 12</a:t>
                      </a:r>
                    </a:p>
                  </a:txBody>
                  <a:tcPr marL="0" marR="0" marT="0" marB="0"/>
                </a:tc>
                <a:extLst>
                  <a:ext uri="{0D108BD9-81ED-4DB2-BD59-A6C34878D82A}">
                    <a16:rowId xmlns:a16="http://schemas.microsoft.com/office/drawing/2014/main" val="10000"/>
                  </a:ext>
                </a:extLst>
              </a:tr>
              <a:tr h="440267">
                <a:tc>
                  <a:txBody>
                    <a:bodyPr/>
                    <a:lstStyle/>
                    <a:p>
                      <a:pPr marL="67945" marR="0" algn="ctr">
                        <a:lnSpc>
                          <a:spcPct val="115000"/>
                        </a:lnSpc>
                        <a:spcBef>
                          <a:spcPts val="0"/>
                        </a:spcBef>
                        <a:spcAft>
                          <a:spcPts val="0"/>
                        </a:spcAft>
                      </a:pPr>
                      <a:endParaRPr lang="en-US" sz="1200" b="1" dirty="0">
                        <a:latin typeface="Times New Roman"/>
                        <a:ea typeface="Times New Roman"/>
                        <a:cs typeface="Times New Roman"/>
                      </a:endParaRPr>
                    </a:p>
                    <a:p>
                      <a:pPr marL="67945" marR="0" algn="ctr">
                        <a:lnSpc>
                          <a:spcPct val="115000"/>
                        </a:lnSpc>
                        <a:spcBef>
                          <a:spcPts val="0"/>
                        </a:spcBef>
                        <a:spcAft>
                          <a:spcPts val="0"/>
                        </a:spcAft>
                      </a:pPr>
                      <a:r>
                        <a:rPr lang="en-US" sz="1200" b="1" dirty="0">
                          <a:latin typeface="Times New Roman"/>
                          <a:ea typeface="Times New Roman"/>
                          <a:cs typeface="Times New Roman"/>
                        </a:rPr>
                        <a:t>1</a:t>
                      </a:r>
                    </a:p>
                  </a:txBody>
                  <a:tcPr marL="0" marR="0" marT="0" marB="0" anchor="ctr" anchorCtr="1"/>
                </a:tc>
                <a:tc>
                  <a:txBody>
                    <a:bodyPr/>
                    <a:lstStyle/>
                    <a:p>
                      <a:pPr marL="12065" marR="0" algn="ctr">
                        <a:lnSpc>
                          <a:spcPct val="115000"/>
                        </a:lnSpc>
                        <a:spcBef>
                          <a:spcPts val="0"/>
                        </a:spcBef>
                        <a:spcAft>
                          <a:spcPts val="0"/>
                        </a:spcAft>
                      </a:pPr>
                      <a:endParaRPr lang="en-US" sz="1200" b="1" dirty="0">
                        <a:latin typeface="Times New Roman"/>
                        <a:ea typeface="Times New Roman"/>
                        <a:cs typeface="Times New Roman"/>
                      </a:endParaRPr>
                    </a:p>
                    <a:p>
                      <a:pPr marL="12065" marR="0" algn="ctr">
                        <a:lnSpc>
                          <a:spcPct val="115000"/>
                        </a:lnSpc>
                        <a:spcBef>
                          <a:spcPts val="0"/>
                        </a:spcBef>
                        <a:spcAft>
                          <a:spcPts val="0"/>
                        </a:spcAft>
                      </a:pPr>
                      <a:r>
                        <a:rPr lang="en-US" sz="1200" b="1" dirty="0">
                          <a:latin typeface="Times New Roman"/>
                          <a:ea typeface="Times New Roman"/>
                          <a:cs typeface="Times New Roman"/>
                        </a:rPr>
                        <a:t>3</a:t>
                      </a:r>
                    </a:p>
                  </a:txBody>
                  <a:tcPr marL="0" marR="0" marT="0" marB="0" anchor="ctr" anchorCtr="1"/>
                </a:tc>
                <a:tc>
                  <a:txBody>
                    <a:bodyPr/>
                    <a:lstStyle/>
                    <a:p>
                      <a:pPr marL="0" marR="99695" algn="ctr">
                        <a:lnSpc>
                          <a:spcPct val="115000"/>
                        </a:lnSpc>
                        <a:spcBef>
                          <a:spcPts val="0"/>
                        </a:spcBef>
                        <a:spcAft>
                          <a:spcPts val="0"/>
                        </a:spcAft>
                      </a:pPr>
                      <a:endParaRPr lang="en-US" sz="1200" b="1" dirty="0">
                        <a:latin typeface="Times New Roman"/>
                        <a:ea typeface="Times New Roman"/>
                        <a:cs typeface="Times New Roman"/>
                      </a:endParaRPr>
                    </a:p>
                    <a:p>
                      <a:pPr marL="0" marR="99695" algn="ctr">
                        <a:lnSpc>
                          <a:spcPct val="115000"/>
                        </a:lnSpc>
                        <a:spcBef>
                          <a:spcPts val="0"/>
                        </a:spcBef>
                        <a:spcAft>
                          <a:spcPts val="0"/>
                        </a:spcAft>
                      </a:pPr>
                      <a:r>
                        <a:rPr lang="en-US" sz="1200" b="1" dirty="0">
                          <a:latin typeface="Times New Roman"/>
                          <a:ea typeface="Times New Roman"/>
                          <a:cs typeface="Times New Roman"/>
                        </a:rPr>
                        <a:t>3</a:t>
                      </a:r>
                    </a:p>
                  </a:txBody>
                  <a:tcPr marL="0" marR="0" marT="0" marB="0" anchor="ctr" anchorCtr="1"/>
                </a:tc>
                <a:tc>
                  <a:txBody>
                    <a:bodyPr/>
                    <a:lstStyle/>
                    <a:p>
                      <a:pPr marL="17145" marR="0" algn="ctr">
                        <a:lnSpc>
                          <a:spcPct val="115000"/>
                        </a:lnSpc>
                        <a:spcBef>
                          <a:spcPts val="0"/>
                        </a:spcBef>
                        <a:spcAft>
                          <a:spcPts val="0"/>
                        </a:spcAft>
                      </a:pPr>
                      <a:endParaRPr lang="en-US" sz="1200" b="1" dirty="0">
                        <a:latin typeface="Times New Roman"/>
                        <a:ea typeface="Times New Roman"/>
                        <a:cs typeface="Times New Roman"/>
                      </a:endParaRPr>
                    </a:p>
                    <a:p>
                      <a:pPr marL="17145" marR="0" algn="ctr">
                        <a:lnSpc>
                          <a:spcPct val="115000"/>
                        </a:lnSpc>
                        <a:spcBef>
                          <a:spcPts val="0"/>
                        </a:spcBef>
                        <a:spcAft>
                          <a:spcPts val="0"/>
                        </a:spcAft>
                      </a:pPr>
                      <a:r>
                        <a:rPr lang="en-US" sz="1200" b="1" dirty="0">
                          <a:latin typeface="Times New Roman"/>
                          <a:ea typeface="Times New Roman"/>
                          <a:cs typeface="Times New Roman"/>
                        </a:rPr>
                        <a:t>3</a:t>
                      </a:r>
                    </a:p>
                  </a:txBody>
                  <a:tcPr marL="0" marR="0" marT="0" marB="0" anchor="ctr" anchorCtr="1"/>
                </a:tc>
                <a:tc>
                  <a:txBody>
                    <a:bodyPr/>
                    <a:lstStyle/>
                    <a:p>
                      <a:pPr marL="15240" marR="0" algn="ctr">
                        <a:lnSpc>
                          <a:spcPct val="115000"/>
                        </a:lnSpc>
                        <a:spcBef>
                          <a:spcPts val="0"/>
                        </a:spcBef>
                        <a:spcAft>
                          <a:spcPts val="0"/>
                        </a:spcAft>
                      </a:pPr>
                      <a:endParaRPr lang="en-US" sz="1200" b="1" dirty="0">
                        <a:latin typeface="Times New Roman"/>
                        <a:ea typeface="Times New Roman"/>
                        <a:cs typeface="Times New Roman"/>
                      </a:endParaRPr>
                    </a:p>
                    <a:p>
                      <a:pPr marL="15240" marR="0" algn="ctr">
                        <a:lnSpc>
                          <a:spcPct val="115000"/>
                        </a:lnSpc>
                        <a:spcBef>
                          <a:spcPts val="0"/>
                        </a:spcBef>
                        <a:spcAft>
                          <a:spcPts val="0"/>
                        </a:spcAft>
                      </a:pPr>
                      <a:r>
                        <a:rPr lang="en-US" sz="1200" b="1" dirty="0">
                          <a:latin typeface="Times New Roman"/>
                          <a:ea typeface="Times New Roman"/>
                          <a:cs typeface="Times New Roman"/>
                        </a:rPr>
                        <a:t>1</a:t>
                      </a:r>
                    </a:p>
                  </a:txBody>
                  <a:tcPr marL="0" marR="0" marT="0" marB="0" anchor="ctr" anchorCtr="1"/>
                </a:tc>
                <a:tc>
                  <a:txBody>
                    <a:bodyPr/>
                    <a:lstStyle/>
                    <a:p>
                      <a:pPr marL="0" marR="0" algn="ctr">
                        <a:lnSpc>
                          <a:spcPct val="115000"/>
                        </a:lnSpc>
                        <a:spcBef>
                          <a:spcPts val="0"/>
                        </a:spcBef>
                        <a:spcAft>
                          <a:spcPts val="0"/>
                        </a:spcAft>
                      </a:pPr>
                      <a:endParaRPr lang="en-US" sz="1200" b="1">
                        <a:latin typeface="Times New Roman"/>
                        <a:ea typeface="Times New Roman"/>
                        <a:cs typeface="Times New Roman"/>
                      </a:endParaRPr>
                    </a:p>
                  </a:txBody>
                  <a:tcPr marL="0" marR="0" marT="0" marB="0" anchor="ctr" anchorCtr="1"/>
                </a:tc>
                <a:tc>
                  <a:txBody>
                    <a:bodyPr/>
                    <a:lstStyle/>
                    <a:p>
                      <a:pPr marL="0" marR="0" algn="ctr">
                        <a:lnSpc>
                          <a:spcPct val="115000"/>
                        </a:lnSpc>
                        <a:spcBef>
                          <a:spcPts val="0"/>
                        </a:spcBef>
                        <a:spcAft>
                          <a:spcPts val="0"/>
                        </a:spcAft>
                      </a:pPr>
                      <a:endParaRPr lang="en-US" sz="1200" b="1">
                        <a:latin typeface="Times New Roman"/>
                        <a:ea typeface="Times New Roman"/>
                        <a:cs typeface="Times New Roman"/>
                      </a:endParaRPr>
                    </a:p>
                  </a:txBody>
                  <a:tcPr marL="0" marR="0" marT="0" marB="0" anchor="ctr" anchorCtr="1"/>
                </a:tc>
                <a:tc>
                  <a:txBody>
                    <a:bodyPr/>
                    <a:lstStyle/>
                    <a:p>
                      <a:pPr marL="0" marR="0" algn="ctr">
                        <a:lnSpc>
                          <a:spcPct val="115000"/>
                        </a:lnSpc>
                        <a:spcBef>
                          <a:spcPts val="0"/>
                        </a:spcBef>
                        <a:spcAft>
                          <a:spcPts val="0"/>
                        </a:spcAft>
                      </a:pPr>
                      <a:endParaRPr lang="en-US" sz="1200" b="1">
                        <a:latin typeface="Times New Roman"/>
                        <a:ea typeface="Times New Roman"/>
                        <a:cs typeface="Times New Roman"/>
                      </a:endParaRPr>
                    </a:p>
                  </a:txBody>
                  <a:tcPr marL="0" marR="0" marT="0" marB="0" anchor="ctr" anchorCtr="1"/>
                </a:tc>
                <a:tc>
                  <a:txBody>
                    <a:bodyPr/>
                    <a:lstStyle/>
                    <a:p>
                      <a:pPr marL="0" marR="0" algn="ctr">
                        <a:lnSpc>
                          <a:spcPct val="115000"/>
                        </a:lnSpc>
                        <a:spcBef>
                          <a:spcPts val="0"/>
                        </a:spcBef>
                        <a:spcAft>
                          <a:spcPts val="0"/>
                        </a:spcAft>
                      </a:pPr>
                      <a:endParaRPr lang="en-US" sz="1200" b="1">
                        <a:latin typeface="Times New Roman"/>
                        <a:ea typeface="Times New Roman"/>
                        <a:cs typeface="Times New Roman"/>
                      </a:endParaRPr>
                    </a:p>
                  </a:txBody>
                  <a:tcPr marL="0" marR="0" marT="0" marB="0" anchor="ctr" anchorCtr="1"/>
                </a:tc>
                <a:tc>
                  <a:txBody>
                    <a:bodyPr/>
                    <a:lstStyle/>
                    <a:p>
                      <a:pPr marL="121920" marR="0" algn="ctr">
                        <a:lnSpc>
                          <a:spcPct val="115000"/>
                        </a:lnSpc>
                        <a:spcBef>
                          <a:spcPts val="0"/>
                        </a:spcBef>
                        <a:spcAft>
                          <a:spcPts val="0"/>
                        </a:spcAft>
                      </a:pPr>
                      <a:endParaRPr lang="en-US" sz="1200" b="1" dirty="0">
                        <a:latin typeface="Times New Roman"/>
                        <a:ea typeface="Times New Roman"/>
                        <a:cs typeface="Times New Roman"/>
                      </a:endParaRPr>
                    </a:p>
                    <a:p>
                      <a:pPr marL="121920" marR="0" algn="ctr">
                        <a:lnSpc>
                          <a:spcPct val="115000"/>
                        </a:lnSpc>
                        <a:spcBef>
                          <a:spcPts val="0"/>
                        </a:spcBef>
                        <a:spcAft>
                          <a:spcPts val="0"/>
                        </a:spcAft>
                      </a:pPr>
                      <a:r>
                        <a:rPr lang="en-US" sz="1200" b="1" dirty="0">
                          <a:latin typeface="Times New Roman"/>
                          <a:ea typeface="Times New Roman"/>
                          <a:cs typeface="Times New Roman"/>
                        </a:rPr>
                        <a:t>1</a:t>
                      </a:r>
                    </a:p>
                  </a:txBody>
                  <a:tcPr marL="0" marR="0" marT="0" marB="0" anchor="ctr" anchorCtr="1"/>
                </a:tc>
                <a:tc>
                  <a:txBody>
                    <a:bodyPr/>
                    <a:lstStyle/>
                    <a:p>
                      <a:pPr marL="0" marR="0" algn="ctr">
                        <a:lnSpc>
                          <a:spcPct val="115000"/>
                        </a:lnSpc>
                        <a:spcBef>
                          <a:spcPts val="0"/>
                        </a:spcBef>
                        <a:spcAft>
                          <a:spcPts val="0"/>
                        </a:spcAft>
                      </a:pPr>
                      <a:endParaRPr lang="en-US" sz="1200" b="1">
                        <a:latin typeface="Times New Roman"/>
                        <a:ea typeface="Times New Roman"/>
                        <a:cs typeface="Times New Roman"/>
                      </a:endParaRPr>
                    </a:p>
                  </a:txBody>
                  <a:tcPr marL="0" marR="0" marT="0" marB="0" anchor="ctr" anchorCtr="1"/>
                </a:tc>
                <a:tc>
                  <a:txBody>
                    <a:bodyPr/>
                    <a:lstStyle/>
                    <a:p>
                      <a:pPr marL="0" marR="0" algn="ctr">
                        <a:lnSpc>
                          <a:spcPct val="115000"/>
                        </a:lnSpc>
                        <a:spcBef>
                          <a:spcPts val="0"/>
                        </a:spcBef>
                        <a:spcAft>
                          <a:spcPts val="0"/>
                        </a:spcAft>
                      </a:pPr>
                      <a:endParaRPr lang="en-US" sz="1200" b="1">
                        <a:latin typeface="Times New Roman"/>
                        <a:ea typeface="Times New Roman"/>
                        <a:cs typeface="Times New Roman"/>
                      </a:endParaRPr>
                    </a:p>
                  </a:txBody>
                  <a:tcPr marL="0" marR="0" marT="0" marB="0" anchor="ctr" anchorCtr="1"/>
                </a:tc>
                <a:tc>
                  <a:txBody>
                    <a:bodyPr/>
                    <a:lstStyle/>
                    <a:p>
                      <a:pPr marL="139700" marR="0" algn="ctr">
                        <a:lnSpc>
                          <a:spcPct val="115000"/>
                        </a:lnSpc>
                        <a:spcBef>
                          <a:spcPts val="0"/>
                        </a:spcBef>
                        <a:spcAft>
                          <a:spcPts val="0"/>
                        </a:spcAft>
                      </a:pPr>
                      <a:endParaRPr lang="en-US" sz="1200" b="1" dirty="0">
                        <a:latin typeface="Times New Roman"/>
                        <a:ea typeface="Times New Roman"/>
                        <a:cs typeface="Times New Roman"/>
                      </a:endParaRPr>
                    </a:p>
                    <a:p>
                      <a:pPr marL="139700" marR="0" algn="ctr">
                        <a:lnSpc>
                          <a:spcPct val="115000"/>
                        </a:lnSpc>
                        <a:spcBef>
                          <a:spcPts val="0"/>
                        </a:spcBef>
                        <a:spcAft>
                          <a:spcPts val="0"/>
                        </a:spcAft>
                      </a:pPr>
                      <a:r>
                        <a:rPr lang="en-US" sz="1200" b="1" dirty="0">
                          <a:latin typeface="Times New Roman"/>
                          <a:ea typeface="Times New Roman"/>
                          <a:cs typeface="Times New Roman"/>
                        </a:rPr>
                        <a:t>2</a:t>
                      </a:r>
                    </a:p>
                  </a:txBody>
                  <a:tcPr marL="0" marR="0" marT="0" marB="0" anchor="ctr" anchorCtr="1"/>
                </a:tc>
                <a:extLst>
                  <a:ext uri="{0D108BD9-81ED-4DB2-BD59-A6C34878D82A}">
                    <a16:rowId xmlns:a16="http://schemas.microsoft.com/office/drawing/2014/main" val="10001"/>
                  </a:ext>
                </a:extLst>
              </a:tr>
              <a:tr h="440267">
                <a:tc>
                  <a:txBody>
                    <a:bodyPr/>
                    <a:lstStyle/>
                    <a:p>
                      <a:pPr marL="67945" marR="0" algn="ctr">
                        <a:lnSpc>
                          <a:spcPts val="1140"/>
                        </a:lnSpc>
                        <a:spcBef>
                          <a:spcPts val="0"/>
                        </a:spcBef>
                        <a:spcAft>
                          <a:spcPts val="0"/>
                        </a:spcAft>
                      </a:pPr>
                      <a:endParaRPr lang="en-US" sz="1200" b="1" dirty="0">
                        <a:latin typeface="Times New Roman"/>
                        <a:ea typeface="Times New Roman"/>
                        <a:cs typeface="Times New Roman"/>
                      </a:endParaRPr>
                    </a:p>
                    <a:p>
                      <a:pPr marL="67945" marR="0" algn="ctr">
                        <a:lnSpc>
                          <a:spcPts val="1140"/>
                        </a:lnSpc>
                        <a:spcBef>
                          <a:spcPts val="0"/>
                        </a:spcBef>
                        <a:spcAft>
                          <a:spcPts val="0"/>
                        </a:spcAft>
                      </a:pPr>
                      <a:r>
                        <a:rPr lang="en-US" sz="1200" b="1" dirty="0">
                          <a:latin typeface="Times New Roman"/>
                          <a:ea typeface="Times New Roman"/>
                          <a:cs typeface="Times New Roman"/>
                        </a:rPr>
                        <a:t>2</a:t>
                      </a:r>
                    </a:p>
                  </a:txBody>
                  <a:tcPr marL="0" marR="0" marT="0" marB="0" anchor="ctr" anchorCtr="1"/>
                </a:tc>
                <a:tc>
                  <a:txBody>
                    <a:bodyPr/>
                    <a:lstStyle/>
                    <a:p>
                      <a:pPr marL="12065" marR="0" algn="ctr">
                        <a:lnSpc>
                          <a:spcPts val="1140"/>
                        </a:lnSpc>
                        <a:spcBef>
                          <a:spcPts val="0"/>
                        </a:spcBef>
                        <a:spcAft>
                          <a:spcPts val="0"/>
                        </a:spcAft>
                      </a:pPr>
                      <a:endParaRPr lang="en-US" sz="1200" b="1" dirty="0">
                        <a:latin typeface="Times New Roman"/>
                        <a:ea typeface="Times New Roman"/>
                        <a:cs typeface="Times New Roman"/>
                      </a:endParaRPr>
                    </a:p>
                    <a:p>
                      <a:pPr marL="12065" marR="0" algn="ctr">
                        <a:lnSpc>
                          <a:spcPts val="1140"/>
                        </a:lnSpc>
                        <a:spcBef>
                          <a:spcPts val="0"/>
                        </a:spcBef>
                        <a:spcAft>
                          <a:spcPts val="0"/>
                        </a:spcAft>
                      </a:pPr>
                      <a:r>
                        <a:rPr lang="en-US" sz="1200" b="1" dirty="0">
                          <a:latin typeface="Times New Roman"/>
                          <a:ea typeface="Times New Roman"/>
                          <a:cs typeface="Times New Roman"/>
                        </a:rPr>
                        <a:t>3</a:t>
                      </a:r>
                    </a:p>
                  </a:txBody>
                  <a:tcPr marL="0" marR="0" marT="0" marB="0" anchor="ctr" anchorCtr="1"/>
                </a:tc>
                <a:tc>
                  <a:txBody>
                    <a:bodyPr/>
                    <a:lstStyle/>
                    <a:p>
                      <a:pPr marL="0" marR="99695" algn="ctr">
                        <a:lnSpc>
                          <a:spcPts val="1140"/>
                        </a:lnSpc>
                        <a:spcBef>
                          <a:spcPts val="0"/>
                        </a:spcBef>
                        <a:spcAft>
                          <a:spcPts val="0"/>
                        </a:spcAft>
                      </a:pPr>
                      <a:endParaRPr lang="en-US" sz="1200" b="1" dirty="0">
                        <a:latin typeface="Times New Roman"/>
                        <a:ea typeface="Times New Roman"/>
                        <a:cs typeface="Times New Roman"/>
                      </a:endParaRPr>
                    </a:p>
                    <a:p>
                      <a:pPr marL="0" marR="99695" algn="ctr">
                        <a:lnSpc>
                          <a:spcPts val="1140"/>
                        </a:lnSpc>
                        <a:spcBef>
                          <a:spcPts val="0"/>
                        </a:spcBef>
                        <a:spcAft>
                          <a:spcPts val="0"/>
                        </a:spcAft>
                      </a:pPr>
                      <a:r>
                        <a:rPr lang="en-US" sz="1200" b="1" dirty="0">
                          <a:latin typeface="Times New Roman"/>
                          <a:ea typeface="Times New Roman"/>
                          <a:cs typeface="Times New Roman"/>
                        </a:rPr>
                        <a:t>3</a:t>
                      </a:r>
                    </a:p>
                  </a:txBody>
                  <a:tcPr marL="0" marR="0" marT="0" marB="0" anchor="ctr" anchorCtr="1"/>
                </a:tc>
                <a:tc>
                  <a:txBody>
                    <a:bodyPr/>
                    <a:lstStyle/>
                    <a:p>
                      <a:pPr marL="17145" marR="0" algn="ctr">
                        <a:lnSpc>
                          <a:spcPts val="1140"/>
                        </a:lnSpc>
                        <a:spcBef>
                          <a:spcPts val="0"/>
                        </a:spcBef>
                        <a:spcAft>
                          <a:spcPts val="0"/>
                        </a:spcAft>
                      </a:pPr>
                      <a:endParaRPr lang="en-US" sz="1200" b="1" dirty="0">
                        <a:latin typeface="Times New Roman"/>
                        <a:ea typeface="Times New Roman"/>
                        <a:cs typeface="Times New Roman"/>
                      </a:endParaRPr>
                    </a:p>
                    <a:p>
                      <a:pPr marL="17145" marR="0" algn="ctr">
                        <a:lnSpc>
                          <a:spcPts val="1140"/>
                        </a:lnSpc>
                        <a:spcBef>
                          <a:spcPts val="0"/>
                        </a:spcBef>
                        <a:spcAft>
                          <a:spcPts val="0"/>
                        </a:spcAft>
                      </a:pPr>
                      <a:r>
                        <a:rPr lang="en-US" sz="1200" b="1" dirty="0">
                          <a:latin typeface="Times New Roman"/>
                          <a:ea typeface="Times New Roman"/>
                          <a:cs typeface="Times New Roman"/>
                        </a:rPr>
                        <a:t>3</a:t>
                      </a:r>
                    </a:p>
                  </a:txBody>
                  <a:tcPr marL="0" marR="0" marT="0" marB="0" anchor="ctr" anchorCtr="1"/>
                </a:tc>
                <a:tc>
                  <a:txBody>
                    <a:bodyPr/>
                    <a:lstStyle/>
                    <a:p>
                      <a:pPr marL="15240" marR="0" algn="ctr">
                        <a:lnSpc>
                          <a:spcPts val="1140"/>
                        </a:lnSpc>
                        <a:spcBef>
                          <a:spcPts val="0"/>
                        </a:spcBef>
                        <a:spcAft>
                          <a:spcPts val="0"/>
                        </a:spcAft>
                      </a:pPr>
                      <a:endParaRPr lang="en-US" sz="1200" b="1" dirty="0">
                        <a:latin typeface="Times New Roman"/>
                        <a:ea typeface="Times New Roman"/>
                        <a:cs typeface="Times New Roman"/>
                      </a:endParaRPr>
                    </a:p>
                    <a:p>
                      <a:pPr marL="15240" marR="0" algn="ctr">
                        <a:lnSpc>
                          <a:spcPts val="1140"/>
                        </a:lnSpc>
                        <a:spcBef>
                          <a:spcPts val="0"/>
                        </a:spcBef>
                        <a:spcAft>
                          <a:spcPts val="0"/>
                        </a:spcAft>
                      </a:pPr>
                      <a:r>
                        <a:rPr lang="en-US" sz="1200" b="1" dirty="0">
                          <a:latin typeface="Times New Roman"/>
                          <a:ea typeface="Times New Roman"/>
                          <a:cs typeface="Times New Roman"/>
                        </a:rPr>
                        <a:t>1</a:t>
                      </a:r>
                    </a:p>
                  </a:txBody>
                  <a:tcPr marL="0" marR="0" marT="0" marB="0" anchor="ctr" anchorCtr="1"/>
                </a:tc>
                <a:tc>
                  <a:txBody>
                    <a:bodyPr/>
                    <a:lstStyle/>
                    <a:p>
                      <a:pPr marL="0" marR="0" algn="ctr">
                        <a:lnSpc>
                          <a:spcPct val="115000"/>
                        </a:lnSpc>
                        <a:spcBef>
                          <a:spcPts val="0"/>
                        </a:spcBef>
                        <a:spcAft>
                          <a:spcPts val="0"/>
                        </a:spcAft>
                      </a:pPr>
                      <a:endParaRPr lang="en-US" sz="1200" b="1">
                        <a:latin typeface="Times New Roman"/>
                        <a:ea typeface="Times New Roman"/>
                        <a:cs typeface="Times New Roman"/>
                      </a:endParaRPr>
                    </a:p>
                  </a:txBody>
                  <a:tcPr marL="0" marR="0" marT="0" marB="0" anchor="ctr" anchorCtr="1"/>
                </a:tc>
                <a:tc>
                  <a:txBody>
                    <a:bodyPr/>
                    <a:lstStyle/>
                    <a:p>
                      <a:pPr marL="0" marR="0" algn="ctr">
                        <a:lnSpc>
                          <a:spcPct val="115000"/>
                        </a:lnSpc>
                        <a:spcBef>
                          <a:spcPts val="0"/>
                        </a:spcBef>
                        <a:spcAft>
                          <a:spcPts val="0"/>
                        </a:spcAft>
                      </a:pPr>
                      <a:endParaRPr lang="en-US" sz="1200" b="1">
                        <a:latin typeface="Times New Roman"/>
                        <a:ea typeface="Times New Roman"/>
                        <a:cs typeface="Times New Roman"/>
                      </a:endParaRPr>
                    </a:p>
                  </a:txBody>
                  <a:tcPr marL="0" marR="0" marT="0" marB="0" anchor="ctr" anchorCtr="1"/>
                </a:tc>
                <a:tc>
                  <a:txBody>
                    <a:bodyPr/>
                    <a:lstStyle/>
                    <a:p>
                      <a:pPr marL="0" marR="0" algn="ctr">
                        <a:lnSpc>
                          <a:spcPct val="115000"/>
                        </a:lnSpc>
                        <a:spcBef>
                          <a:spcPts val="0"/>
                        </a:spcBef>
                        <a:spcAft>
                          <a:spcPts val="0"/>
                        </a:spcAft>
                      </a:pPr>
                      <a:endParaRPr lang="en-US" sz="1200" b="1">
                        <a:latin typeface="Times New Roman"/>
                        <a:ea typeface="Times New Roman"/>
                        <a:cs typeface="Times New Roman"/>
                      </a:endParaRPr>
                    </a:p>
                  </a:txBody>
                  <a:tcPr marL="0" marR="0" marT="0" marB="0" anchor="ctr" anchorCtr="1"/>
                </a:tc>
                <a:tc>
                  <a:txBody>
                    <a:bodyPr/>
                    <a:lstStyle/>
                    <a:p>
                      <a:pPr marL="0" marR="0" algn="ctr">
                        <a:lnSpc>
                          <a:spcPct val="115000"/>
                        </a:lnSpc>
                        <a:spcBef>
                          <a:spcPts val="0"/>
                        </a:spcBef>
                        <a:spcAft>
                          <a:spcPts val="0"/>
                        </a:spcAft>
                      </a:pPr>
                      <a:endParaRPr lang="en-US" sz="1200" b="1">
                        <a:latin typeface="Times New Roman"/>
                        <a:ea typeface="Times New Roman"/>
                        <a:cs typeface="Times New Roman"/>
                      </a:endParaRPr>
                    </a:p>
                  </a:txBody>
                  <a:tcPr marL="0" marR="0" marT="0" marB="0" anchor="ctr" anchorCtr="1"/>
                </a:tc>
                <a:tc>
                  <a:txBody>
                    <a:bodyPr/>
                    <a:lstStyle/>
                    <a:p>
                      <a:pPr marL="121920" marR="0" algn="ctr">
                        <a:lnSpc>
                          <a:spcPts val="1140"/>
                        </a:lnSpc>
                        <a:spcBef>
                          <a:spcPts val="0"/>
                        </a:spcBef>
                        <a:spcAft>
                          <a:spcPts val="0"/>
                        </a:spcAft>
                      </a:pPr>
                      <a:endParaRPr lang="en-US" sz="1200" b="1" dirty="0">
                        <a:latin typeface="Times New Roman"/>
                        <a:ea typeface="Times New Roman"/>
                        <a:cs typeface="Times New Roman"/>
                      </a:endParaRPr>
                    </a:p>
                    <a:p>
                      <a:pPr marL="121920" marR="0" algn="ctr">
                        <a:lnSpc>
                          <a:spcPts val="1140"/>
                        </a:lnSpc>
                        <a:spcBef>
                          <a:spcPts val="0"/>
                        </a:spcBef>
                        <a:spcAft>
                          <a:spcPts val="0"/>
                        </a:spcAft>
                      </a:pPr>
                      <a:r>
                        <a:rPr lang="en-US" sz="1200" b="1" dirty="0">
                          <a:latin typeface="Times New Roman"/>
                          <a:ea typeface="Times New Roman"/>
                          <a:cs typeface="Times New Roman"/>
                        </a:rPr>
                        <a:t>1</a:t>
                      </a:r>
                    </a:p>
                  </a:txBody>
                  <a:tcPr marL="0" marR="0" marT="0" marB="0" anchor="ctr" anchorCtr="1"/>
                </a:tc>
                <a:tc>
                  <a:txBody>
                    <a:bodyPr/>
                    <a:lstStyle/>
                    <a:p>
                      <a:pPr marL="0" marR="0" algn="ctr">
                        <a:lnSpc>
                          <a:spcPct val="115000"/>
                        </a:lnSpc>
                        <a:spcBef>
                          <a:spcPts val="0"/>
                        </a:spcBef>
                        <a:spcAft>
                          <a:spcPts val="0"/>
                        </a:spcAft>
                      </a:pPr>
                      <a:endParaRPr lang="en-US" sz="1200" b="1">
                        <a:latin typeface="Times New Roman"/>
                        <a:ea typeface="Times New Roman"/>
                        <a:cs typeface="Times New Roman"/>
                      </a:endParaRPr>
                    </a:p>
                  </a:txBody>
                  <a:tcPr marL="0" marR="0" marT="0" marB="0" anchor="ctr" anchorCtr="1"/>
                </a:tc>
                <a:tc>
                  <a:txBody>
                    <a:bodyPr/>
                    <a:lstStyle/>
                    <a:p>
                      <a:pPr marL="0" marR="0" algn="ctr">
                        <a:lnSpc>
                          <a:spcPct val="115000"/>
                        </a:lnSpc>
                        <a:spcBef>
                          <a:spcPts val="0"/>
                        </a:spcBef>
                        <a:spcAft>
                          <a:spcPts val="0"/>
                        </a:spcAft>
                      </a:pPr>
                      <a:endParaRPr lang="en-US" sz="1200" b="1">
                        <a:latin typeface="Times New Roman"/>
                        <a:ea typeface="Times New Roman"/>
                        <a:cs typeface="Times New Roman"/>
                      </a:endParaRPr>
                    </a:p>
                  </a:txBody>
                  <a:tcPr marL="0" marR="0" marT="0" marB="0" anchor="ctr" anchorCtr="1"/>
                </a:tc>
                <a:tc>
                  <a:txBody>
                    <a:bodyPr/>
                    <a:lstStyle/>
                    <a:p>
                      <a:pPr marL="139700" marR="0" algn="ctr">
                        <a:lnSpc>
                          <a:spcPts val="1140"/>
                        </a:lnSpc>
                        <a:spcBef>
                          <a:spcPts val="0"/>
                        </a:spcBef>
                        <a:spcAft>
                          <a:spcPts val="0"/>
                        </a:spcAft>
                      </a:pPr>
                      <a:endParaRPr lang="en-US" sz="1200" b="1" dirty="0">
                        <a:latin typeface="Times New Roman"/>
                        <a:ea typeface="Times New Roman"/>
                        <a:cs typeface="Times New Roman"/>
                      </a:endParaRPr>
                    </a:p>
                    <a:p>
                      <a:pPr marL="139700" marR="0" algn="ctr">
                        <a:lnSpc>
                          <a:spcPts val="1140"/>
                        </a:lnSpc>
                        <a:spcBef>
                          <a:spcPts val="0"/>
                        </a:spcBef>
                        <a:spcAft>
                          <a:spcPts val="0"/>
                        </a:spcAft>
                      </a:pPr>
                      <a:r>
                        <a:rPr lang="en-US" sz="1200" b="1" dirty="0">
                          <a:latin typeface="Times New Roman"/>
                          <a:ea typeface="Times New Roman"/>
                          <a:cs typeface="Times New Roman"/>
                        </a:rPr>
                        <a:t>1</a:t>
                      </a:r>
                    </a:p>
                  </a:txBody>
                  <a:tcPr marL="0" marR="0" marT="0" marB="0" anchor="ctr" anchorCtr="1"/>
                </a:tc>
                <a:extLst>
                  <a:ext uri="{0D108BD9-81ED-4DB2-BD59-A6C34878D82A}">
                    <a16:rowId xmlns:a16="http://schemas.microsoft.com/office/drawing/2014/main" val="10002"/>
                  </a:ext>
                </a:extLst>
              </a:tr>
              <a:tr h="440267">
                <a:tc>
                  <a:txBody>
                    <a:bodyPr/>
                    <a:lstStyle/>
                    <a:p>
                      <a:pPr marL="67945" marR="0" algn="ctr">
                        <a:lnSpc>
                          <a:spcPts val="1140"/>
                        </a:lnSpc>
                        <a:spcBef>
                          <a:spcPts val="0"/>
                        </a:spcBef>
                        <a:spcAft>
                          <a:spcPts val="0"/>
                        </a:spcAft>
                      </a:pPr>
                      <a:endParaRPr lang="en-US" sz="1200" b="1" dirty="0">
                        <a:latin typeface="Times New Roman"/>
                        <a:ea typeface="Times New Roman"/>
                        <a:cs typeface="Times New Roman"/>
                      </a:endParaRPr>
                    </a:p>
                    <a:p>
                      <a:pPr marL="67945" marR="0" algn="ctr">
                        <a:lnSpc>
                          <a:spcPts val="1140"/>
                        </a:lnSpc>
                        <a:spcBef>
                          <a:spcPts val="0"/>
                        </a:spcBef>
                        <a:spcAft>
                          <a:spcPts val="0"/>
                        </a:spcAft>
                      </a:pPr>
                      <a:r>
                        <a:rPr lang="en-US" sz="1200" b="1" dirty="0">
                          <a:latin typeface="Times New Roman"/>
                          <a:ea typeface="Times New Roman"/>
                          <a:cs typeface="Times New Roman"/>
                        </a:rPr>
                        <a:t>3</a:t>
                      </a:r>
                    </a:p>
                  </a:txBody>
                  <a:tcPr marL="0" marR="0" marT="0" marB="0" anchor="ctr" anchorCtr="1"/>
                </a:tc>
                <a:tc>
                  <a:txBody>
                    <a:bodyPr/>
                    <a:lstStyle/>
                    <a:p>
                      <a:pPr marL="12065" marR="0" algn="ctr">
                        <a:lnSpc>
                          <a:spcPts val="1140"/>
                        </a:lnSpc>
                        <a:spcBef>
                          <a:spcPts val="0"/>
                        </a:spcBef>
                        <a:spcAft>
                          <a:spcPts val="0"/>
                        </a:spcAft>
                      </a:pPr>
                      <a:endParaRPr lang="en-US" sz="1200" b="1" dirty="0">
                        <a:latin typeface="Times New Roman"/>
                        <a:ea typeface="Times New Roman"/>
                        <a:cs typeface="Times New Roman"/>
                      </a:endParaRPr>
                    </a:p>
                    <a:p>
                      <a:pPr marL="12065" marR="0" algn="ctr">
                        <a:lnSpc>
                          <a:spcPts val="1140"/>
                        </a:lnSpc>
                        <a:spcBef>
                          <a:spcPts val="0"/>
                        </a:spcBef>
                        <a:spcAft>
                          <a:spcPts val="0"/>
                        </a:spcAft>
                      </a:pPr>
                      <a:r>
                        <a:rPr lang="en-US" sz="1200" b="1" dirty="0">
                          <a:latin typeface="Times New Roman"/>
                          <a:ea typeface="Times New Roman"/>
                          <a:cs typeface="Times New Roman"/>
                        </a:rPr>
                        <a:t>3</a:t>
                      </a:r>
                    </a:p>
                  </a:txBody>
                  <a:tcPr marL="0" marR="0" marT="0" marB="0" anchor="ctr" anchorCtr="1"/>
                </a:tc>
                <a:tc>
                  <a:txBody>
                    <a:bodyPr/>
                    <a:lstStyle/>
                    <a:p>
                      <a:pPr marL="0" marR="99695" algn="ctr">
                        <a:lnSpc>
                          <a:spcPts val="1140"/>
                        </a:lnSpc>
                        <a:spcBef>
                          <a:spcPts val="0"/>
                        </a:spcBef>
                        <a:spcAft>
                          <a:spcPts val="0"/>
                        </a:spcAft>
                      </a:pPr>
                      <a:endParaRPr lang="en-US" sz="1200" b="1" dirty="0">
                        <a:latin typeface="Times New Roman"/>
                        <a:ea typeface="Times New Roman"/>
                        <a:cs typeface="Times New Roman"/>
                      </a:endParaRPr>
                    </a:p>
                    <a:p>
                      <a:pPr marL="0" marR="99695" algn="ctr">
                        <a:lnSpc>
                          <a:spcPts val="1140"/>
                        </a:lnSpc>
                        <a:spcBef>
                          <a:spcPts val="0"/>
                        </a:spcBef>
                        <a:spcAft>
                          <a:spcPts val="0"/>
                        </a:spcAft>
                      </a:pPr>
                      <a:r>
                        <a:rPr lang="en-US" sz="1200" b="1" dirty="0">
                          <a:latin typeface="Times New Roman"/>
                          <a:ea typeface="Times New Roman"/>
                          <a:cs typeface="Times New Roman"/>
                        </a:rPr>
                        <a:t>3</a:t>
                      </a:r>
                    </a:p>
                  </a:txBody>
                  <a:tcPr marL="0" marR="0" marT="0" marB="0" anchor="ctr" anchorCtr="1"/>
                </a:tc>
                <a:tc>
                  <a:txBody>
                    <a:bodyPr/>
                    <a:lstStyle/>
                    <a:p>
                      <a:pPr marL="17145" marR="0" algn="ctr">
                        <a:lnSpc>
                          <a:spcPts val="1140"/>
                        </a:lnSpc>
                        <a:spcBef>
                          <a:spcPts val="0"/>
                        </a:spcBef>
                        <a:spcAft>
                          <a:spcPts val="0"/>
                        </a:spcAft>
                      </a:pPr>
                      <a:endParaRPr lang="en-US" sz="1200" b="1" dirty="0">
                        <a:latin typeface="Times New Roman"/>
                        <a:ea typeface="Times New Roman"/>
                        <a:cs typeface="Times New Roman"/>
                      </a:endParaRPr>
                    </a:p>
                    <a:p>
                      <a:pPr marL="17145" marR="0" algn="ctr">
                        <a:lnSpc>
                          <a:spcPts val="1140"/>
                        </a:lnSpc>
                        <a:spcBef>
                          <a:spcPts val="0"/>
                        </a:spcBef>
                        <a:spcAft>
                          <a:spcPts val="0"/>
                        </a:spcAft>
                      </a:pPr>
                      <a:r>
                        <a:rPr lang="en-US" sz="1200" b="1" dirty="0">
                          <a:latin typeface="Times New Roman"/>
                          <a:ea typeface="Times New Roman"/>
                          <a:cs typeface="Times New Roman"/>
                        </a:rPr>
                        <a:t>3</a:t>
                      </a:r>
                    </a:p>
                  </a:txBody>
                  <a:tcPr marL="0" marR="0" marT="0" marB="0" anchor="ctr" anchorCtr="1"/>
                </a:tc>
                <a:tc>
                  <a:txBody>
                    <a:bodyPr/>
                    <a:lstStyle/>
                    <a:p>
                      <a:pPr marL="15240" marR="0" algn="ctr">
                        <a:lnSpc>
                          <a:spcPts val="1140"/>
                        </a:lnSpc>
                        <a:spcBef>
                          <a:spcPts val="0"/>
                        </a:spcBef>
                        <a:spcAft>
                          <a:spcPts val="0"/>
                        </a:spcAft>
                      </a:pPr>
                      <a:endParaRPr lang="en-US" sz="1200" b="1" dirty="0">
                        <a:latin typeface="Times New Roman"/>
                        <a:ea typeface="Times New Roman"/>
                        <a:cs typeface="Times New Roman"/>
                      </a:endParaRPr>
                    </a:p>
                    <a:p>
                      <a:pPr marL="15240" marR="0" algn="ctr">
                        <a:lnSpc>
                          <a:spcPts val="1140"/>
                        </a:lnSpc>
                        <a:spcBef>
                          <a:spcPts val="0"/>
                        </a:spcBef>
                        <a:spcAft>
                          <a:spcPts val="0"/>
                        </a:spcAft>
                      </a:pPr>
                      <a:r>
                        <a:rPr lang="en-US" sz="1200" b="1" dirty="0">
                          <a:latin typeface="Times New Roman"/>
                          <a:ea typeface="Times New Roman"/>
                          <a:cs typeface="Times New Roman"/>
                        </a:rPr>
                        <a:t>1</a:t>
                      </a:r>
                    </a:p>
                  </a:txBody>
                  <a:tcPr marL="0" marR="0" marT="0" marB="0" anchor="ctr" anchorCtr="1"/>
                </a:tc>
                <a:tc>
                  <a:txBody>
                    <a:bodyPr/>
                    <a:lstStyle/>
                    <a:p>
                      <a:pPr marL="0" marR="0" algn="ctr">
                        <a:lnSpc>
                          <a:spcPct val="115000"/>
                        </a:lnSpc>
                        <a:spcBef>
                          <a:spcPts val="0"/>
                        </a:spcBef>
                        <a:spcAft>
                          <a:spcPts val="0"/>
                        </a:spcAft>
                      </a:pPr>
                      <a:endParaRPr lang="en-US" sz="1200" b="1" dirty="0">
                        <a:latin typeface="Times New Roman"/>
                        <a:ea typeface="Times New Roman"/>
                        <a:cs typeface="Times New Roman"/>
                      </a:endParaRPr>
                    </a:p>
                  </a:txBody>
                  <a:tcPr marL="0" marR="0" marT="0" marB="0" anchor="ctr" anchorCtr="1"/>
                </a:tc>
                <a:tc>
                  <a:txBody>
                    <a:bodyPr/>
                    <a:lstStyle/>
                    <a:p>
                      <a:pPr marL="14605" marR="0" algn="ctr">
                        <a:lnSpc>
                          <a:spcPts val="1140"/>
                        </a:lnSpc>
                        <a:spcBef>
                          <a:spcPts val="0"/>
                        </a:spcBef>
                        <a:spcAft>
                          <a:spcPts val="0"/>
                        </a:spcAft>
                      </a:pPr>
                      <a:endParaRPr lang="en-US" sz="1200" b="1" dirty="0">
                        <a:latin typeface="Times New Roman"/>
                        <a:ea typeface="Times New Roman"/>
                        <a:cs typeface="Times New Roman"/>
                      </a:endParaRPr>
                    </a:p>
                    <a:p>
                      <a:pPr marL="14605" marR="0" algn="ctr">
                        <a:lnSpc>
                          <a:spcPts val="1140"/>
                        </a:lnSpc>
                        <a:spcBef>
                          <a:spcPts val="0"/>
                        </a:spcBef>
                        <a:spcAft>
                          <a:spcPts val="0"/>
                        </a:spcAft>
                      </a:pPr>
                      <a:r>
                        <a:rPr lang="en-US" sz="1200" b="1" dirty="0">
                          <a:latin typeface="Times New Roman"/>
                          <a:ea typeface="Times New Roman"/>
                          <a:cs typeface="Times New Roman"/>
                        </a:rPr>
                        <a:t>1</a:t>
                      </a:r>
                    </a:p>
                  </a:txBody>
                  <a:tcPr marL="0" marR="0" marT="0" marB="0" anchor="ctr" anchorCtr="1"/>
                </a:tc>
                <a:tc>
                  <a:txBody>
                    <a:bodyPr/>
                    <a:lstStyle/>
                    <a:p>
                      <a:pPr marL="0" marR="0" algn="ctr">
                        <a:lnSpc>
                          <a:spcPct val="115000"/>
                        </a:lnSpc>
                        <a:spcBef>
                          <a:spcPts val="0"/>
                        </a:spcBef>
                        <a:spcAft>
                          <a:spcPts val="0"/>
                        </a:spcAft>
                      </a:pPr>
                      <a:endParaRPr lang="en-US" sz="1200" b="1">
                        <a:latin typeface="Times New Roman"/>
                        <a:ea typeface="Times New Roman"/>
                        <a:cs typeface="Times New Roman"/>
                      </a:endParaRPr>
                    </a:p>
                  </a:txBody>
                  <a:tcPr marL="0" marR="0" marT="0" marB="0" anchor="ctr" anchorCtr="1"/>
                </a:tc>
                <a:tc>
                  <a:txBody>
                    <a:bodyPr/>
                    <a:lstStyle/>
                    <a:p>
                      <a:pPr marL="0" marR="0" algn="ctr">
                        <a:lnSpc>
                          <a:spcPct val="115000"/>
                        </a:lnSpc>
                        <a:spcBef>
                          <a:spcPts val="0"/>
                        </a:spcBef>
                        <a:spcAft>
                          <a:spcPts val="0"/>
                        </a:spcAft>
                      </a:pPr>
                      <a:endParaRPr lang="en-US" sz="1200" b="1">
                        <a:latin typeface="Times New Roman"/>
                        <a:ea typeface="Times New Roman"/>
                        <a:cs typeface="Times New Roman"/>
                      </a:endParaRPr>
                    </a:p>
                  </a:txBody>
                  <a:tcPr marL="0" marR="0" marT="0" marB="0" anchor="ctr" anchorCtr="1"/>
                </a:tc>
                <a:tc>
                  <a:txBody>
                    <a:bodyPr/>
                    <a:lstStyle/>
                    <a:p>
                      <a:pPr marL="121920" marR="0" algn="ctr">
                        <a:lnSpc>
                          <a:spcPts val="1140"/>
                        </a:lnSpc>
                        <a:spcBef>
                          <a:spcPts val="0"/>
                        </a:spcBef>
                        <a:spcAft>
                          <a:spcPts val="0"/>
                        </a:spcAft>
                      </a:pPr>
                      <a:endParaRPr lang="en-US" sz="1200" b="1" dirty="0">
                        <a:latin typeface="Times New Roman"/>
                        <a:ea typeface="Times New Roman"/>
                        <a:cs typeface="Times New Roman"/>
                      </a:endParaRPr>
                    </a:p>
                    <a:p>
                      <a:pPr marL="121920" marR="0" algn="ctr">
                        <a:lnSpc>
                          <a:spcPts val="1140"/>
                        </a:lnSpc>
                        <a:spcBef>
                          <a:spcPts val="0"/>
                        </a:spcBef>
                        <a:spcAft>
                          <a:spcPts val="0"/>
                        </a:spcAft>
                      </a:pPr>
                      <a:r>
                        <a:rPr lang="en-US" sz="1200" b="1" dirty="0">
                          <a:latin typeface="Times New Roman"/>
                          <a:ea typeface="Times New Roman"/>
                          <a:cs typeface="Times New Roman"/>
                        </a:rPr>
                        <a:t>1</a:t>
                      </a:r>
                    </a:p>
                  </a:txBody>
                  <a:tcPr marL="0" marR="0" marT="0" marB="0" anchor="ctr" anchorCtr="1"/>
                </a:tc>
                <a:tc>
                  <a:txBody>
                    <a:bodyPr/>
                    <a:lstStyle/>
                    <a:p>
                      <a:pPr marL="0" marR="0" algn="ctr">
                        <a:lnSpc>
                          <a:spcPct val="115000"/>
                        </a:lnSpc>
                        <a:spcBef>
                          <a:spcPts val="0"/>
                        </a:spcBef>
                        <a:spcAft>
                          <a:spcPts val="0"/>
                        </a:spcAft>
                      </a:pPr>
                      <a:endParaRPr lang="en-US" sz="1200" b="1">
                        <a:latin typeface="Times New Roman"/>
                        <a:ea typeface="Times New Roman"/>
                        <a:cs typeface="Times New Roman"/>
                      </a:endParaRPr>
                    </a:p>
                  </a:txBody>
                  <a:tcPr marL="0" marR="0" marT="0" marB="0" anchor="ctr" anchorCtr="1"/>
                </a:tc>
                <a:tc>
                  <a:txBody>
                    <a:bodyPr/>
                    <a:lstStyle/>
                    <a:p>
                      <a:pPr marL="0" marR="0" algn="ctr">
                        <a:lnSpc>
                          <a:spcPct val="115000"/>
                        </a:lnSpc>
                        <a:spcBef>
                          <a:spcPts val="0"/>
                        </a:spcBef>
                        <a:spcAft>
                          <a:spcPts val="0"/>
                        </a:spcAft>
                      </a:pPr>
                      <a:endParaRPr lang="en-US" sz="1200" b="1">
                        <a:latin typeface="Times New Roman"/>
                        <a:ea typeface="Times New Roman"/>
                        <a:cs typeface="Times New Roman"/>
                      </a:endParaRPr>
                    </a:p>
                  </a:txBody>
                  <a:tcPr marL="0" marR="0" marT="0" marB="0" anchor="ctr" anchorCtr="1"/>
                </a:tc>
                <a:tc>
                  <a:txBody>
                    <a:bodyPr/>
                    <a:lstStyle/>
                    <a:p>
                      <a:pPr marL="139700" marR="0" algn="ctr">
                        <a:lnSpc>
                          <a:spcPts val="1140"/>
                        </a:lnSpc>
                        <a:spcBef>
                          <a:spcPts val="0"/>
                        </a:spcBef>
                        <a:spcAft>
                          <a:spcPts val="0"/>
                        </a:spcAft>
                      </a:pPr>
                      <a:endParaRPr lang="en-US" sz="1200" b="1" dirty="0">
                        <a:latin typeface="Times New Roman"/>
                        <a:ea typeface="Times New Roman"/>
                        <a:cs typeface="Times New Roman"/>
                      </a:endParaRPr>
                    </a:p>
                    <a:p>
                      <a:pPr marL="139700" marR="0" algn="ctr">
                        <a:lnSpc>
                          <a:spcPts val="1140"/>
                        </a:lnSpc>
                        <a:spcBef>
                          <a:spcPts val="0"/>
                        </a:spcBef>
                        <a:spcAft>
                          <a:spcPts val="0"/>
                        </a:spcAft>
                      </a:pPr>
                      <a:r>
                        <a:rPr lang="en-US" sz="1200" b="1" dirty="0">
                          <a:latin typeface="Times New Roman"/>
                          <a:ea typeface="Times New Roman"/>
                          <a:cs typeface="Times New Roman"/>
                        </a:rPr>
                        <a:t>1</a:t>
                      </a:r>
                    </a:p>
                  </a:txBody>
                  <a:tcPr marL="0" marR="0" marT="0" marB="0" anchor="ctr" anchorCtr="1"/>
                </a:tc>
                <a:extLst>
                  <a:ext uri="{0D108BD9-81ED-4DB2-BD59-A6C34878D82A}">
                    <a16:rowId xmlns:a16="http://schemas.microsoft.com/office/drawing/2014/main" val="10003"/>
                  </a:ext>
                </a:extLst>
              </a:tr>
              <a:tr h="440267">
                <a:tc>
                  <a:txBody>
                    <a:bodyPr/>
                    <a:lstStyle/>
                    <a:p>
                      <a:pPr marL="67945" marR="0" algn="ctr">
                        <a:lnSpc>
                          <a:spcPts val="1140"/>
                        </a:lnSpc>
                        <a:spcBef>
                          <a:spcPts val="0"/>
                        </a:spcBef>
                        <a:spcAft>
                          <a:spcPts val="0"/>
                        </a:spcAft>
                      </a:pPr>
                      <a:endParaRPr lang="en-US" sz="1200" b="1" dirty="0">
                        <a:latin typeface="Times New Roman"/>
                        <a:ea typeface="Times New Roman"/>
                        <a:cs typeface="Times New Roman"/>
                      </a:endParaRPr>
                    </a:p>
                    <a:p>
                      <a:pPr marL="67945" marR="0" algn="ctr">
                        <a:lnSpc>
                          <a:spcPts val="1140"/>
                        </a:lnSpc>
                        <a:spcBef>
                          <a:spcPts val="0"/>
                        </a:spcBef>
                        <a:spcAft>
                          <a:spcPts val="0"/>
                        </a:spcAft>
                      </a:pPr>
                      <a:r>
                        <a:rPr lang="en-US" sz="1200" b="1" dirty="0">
                          <a:latin typeface="Times New Roman"/>
                          <a:ea typeface="Times New Roman"/>
                          <a:cs typeface="Times New Roman"/>
                        </a:rPr>
                        <a:t>4</a:t>
                      </a:r>
                    </a:p>
                  </a:txBody>
                  <a:tcPr marL="0" marR="0" marT="0" marB="0" anchor="ctr" anchorCtr="1"/>
                </a:tc>
                <a:tc>
                  <a:txBody>
                    <a:bodyPr/>
                    <a:lstStyle/>
                    <a:p>
                      <a:pPr marL="12065" marR="0" algn="ctr">
                        <a:lnSpc>
                          <a:spcPts val="1140"/>
                        </a:lnSpc>
                        <a:spcBef>
                          <a:spcPts val="0"/>
                        </a:spcBef>
                        <a:spcAft>
                          <a:spcPts val="0"/>
                        </a:spcAft>
                      </a:pPr>
                      <a:endParaRPr lang="en-US" sz="1200" b="1" dirty="0">
                        <a:latin typeface="Times New Roman"/>
                        <a:ea typeface="Times New Roman"/>
                        <a:cs typeface="Times New Roman"/>
                      </a:endParaRPr>
                    </a:p>
                    <a:p>
                      <a:pPr marL="12065" marR="0" algn="ctr">
                        <a:lnSpc>
                          <a:spcPts val="1140"/>
                        </a:lnSpc>
                        <a:spcBef>
                          <a:spcPts val="0"/>
                        </a:spcBef>
                        <a:spcAft>
                          <a:spcPts val="0"/>
                        </a:spcAft>
                      </a:pPr>
                      <a:r>
                        <a:rPr lang="en-US" sz="1200" b="1" dirty="0">
                          <a:latin typeface="Times New Roman"/>
                          <a:ea typeface="Times New Roman"/>
                          <a:cs typeface="Times New Roman"/>
                        </a:rPr>
                        <a:t>3</a:t>
                      </a:r>
                    </a:p>
                  </a:txBody>
                  <a:tcPr marL="0" marR="0" marT="0" marB="0" anchor="ctr" anchorCtr="1"/>
                </a:tc>
                <a:tc>
                  <a:txBody>
                    <a:bodyPr/>
                    <a:lstStyle/>
                    <a:p>
                      <a:pPr marL="0" marR="99695" algn="ctr">
                        <a:lnSpc>
                          <a:spcPts val="1140"/>
                        </a:lnSpc>
                        <a:spcBef>
                          <a:spcPts val="0"/>
                        </a:spcBef>
                        <a:spcAft>
                          <a:spcPts val="0"/>
                        </a:spcAft>
                      </a:pPr>
                      <a:endParaRPr lang="en-US" sz="1200" b="1" dirty="0">
                        <a:latin typeface="Times New Roman"/>
                        <a:ea typeface="Times New Roman"/>
                        <a:cs typeface="Times New Roman"/>
                      </a:endParaRPr>
                    </a:p>
                    <a:p>
                      <a:pPr marL="0" marR="99695" algn="ctr">
                        <a:lnSpc>
                          <a:spcPts val="1140"/>
                        </a:lnSpc>
                        <a:spcBef>
                          <a:spcPts val="0"/>
                        </a:spcBef>
                        <a:spcAft>
                          <a:spcPts val="0"/>
                        </a:spcAft>
                      </a:pPr>
                      <a:r>
                        <a:rPr lang="en-US" sz="1200" b="1" dirty="0">
                          <a:latin typeface="Times New Roman"/>
                          <a:ea typeface="Times New Roman"/>
                          <a:cs typeface="Times New Roman"/>
                        </a:rPr>
                        <a:t>3</a:t>
                      </a:r>
                    </a:p>
                  </a:txBody>
                  <a:tcPr marL="0" marR="0" marT="0" marB="0" anchor="ctr" anchorCtr="1"/>
                </a:tc>
                <a:tc>
                  <a:txBody>
                    <a:bodyPr/>
                    <a:lstStyle/>
                    <a:p>
                      <a:pPr marL="17145" marR="0" algn="ctr">
                        <a:lnSpc>
                          <a:spcPts val="1140"/>
                        </a:lnSpc>
                        <a:spcBef>
                          <a:spcPts val="0"/>
                        </a:spcBef>
                        <a:spcAft>
                          <a:spcPts val="0"/>
                        </a:spcAft>
                      </a:pPr>
                      <a:endParaRPr lang="en-US" sz="1200" b="1" dirty="0">
                        <a:latin typeface="Times New Roman"/>
                        <a:ea typeface="Times New Roman"/>
                        <a:cs typeface="Times New Roman"/>
                      </a:endParaRPr>
                    </a:p>
                    <a:p>
                      <a:pPr marL="17145" marR="0" algn="ctr">
                        <a:lnSpc>
                          <a:spcPts val="1140"/>
                        </a:lnSpc>
                        <a:spcBef>
                          <a:spcPts val="0"/>
                        </a:spcBef>
                        <a:spcAft>
                          <a:spcPts val="0"/>
                        </a:spcAft>
                      </a:pPr>
                      <a:r>
                        <a:rPr lang="en-US" sz="1200" b="1" dirty="0">
                          <a:latin typeface="Times New Roman"/>
                          <a:ea typeface="Times New Roman"/>
                          <a:cs typeface="Times New Roman"/>
                        </a:rPr>
                        <a:t>3</a:t>
                      </a:r>
                    </a:p>
                  </a:txBody>
                  <a:tcPr marL="0" marR="0" marT="0" marB="0" anchor="ctr" anchorCtr="1"/>
                </a:tc>
                <a:tc>
                  <a:txBody>
                    <a:bodyPr/>
                    <a:lstStyle/>
                    <a:p>
                      <a:pPr marL="15240" marR="0" algn="ctr">
                        <a:lnSpc>
                          <a:spcPts val="1140"/>
                        </a:lnSpc>
                        <a:spcBef>
                          <a:spcPts val="0"/>
                        </a:spcBef>
                        <a:spcAft>
                          <a:spcPts val="0"/>
                        </a:spcAft>
                      </a:pPr>
                      <a:endParaRPr lang="en-US" sz="1200" b="1" dirty="0">
                        <a:latin typeface="Times New Roman"/>
                        <a:ea typeface="Times New Roman"/>
                        <a:cs typeface="Times New Roman"/>
                      </a:endParaRPr>
                    </a:p>
                    <a:p>
                      <a:pPr marL="15240" marR="0" algn="ctr">
                        <a:lnSpc>
                          <a:spcPts val="1140"/>
                        </a:lnSpc>
                        <a:spcBef>
                          <a:spcPts val="0"/>
                        </a:spcBef>
                        <a:spcAft>
                          <a:spcPts val="0"/>
                        </a:spcAft>
                      </a:pPr>
                      <a:r>
                        <a:rPr lang="en-US" sz="1200" b="1" dirty="0">
                          <a:latin typeface="Times New Roman"/>
                          <a:ea typeface="Times New Roman"/>
                          <a:cs typeface="Times New Roman"/>
                        </a:rPr>
                        <a:t>1</a:t>
                      </a:r>
                    </a:p>
                  </a:txBody>
                  <a:tcPr marL="0" marR="0" marT="0" marB="0" anchor="ctr" anchorCtr="1"/>
                </a:tc>
                <a:tc>
                  <a:txBody>
                    <a:bodyPr/>
                    <a:lstStyle/>
                    <a:p>
                      <a:pPr marL="0" marR="0" algn="ctr">
                        <a:lnSpc>
                          <a:spcPct val="115000"/>
                        </a:lnSpc>
                        <a:spcBef>
                          <a:spcPts val="0"/>
                        </a:spcBef>
                        <a:spcAft>
                          <a:spcPts val="0"/>
                        </a:spcAft>
                      </a:pPr>
                      <a:endParaRPr lang="en-US" sz="1200" b="1" dirty="0">
                        <a:latin typeface="Times New Roman"/>
                        <a:ea typeface="Times New Roman"/>
                        <a:cs typeface="Times New Roman"/>
                      </a:endParaRPr>
                    </a:p>
                  </a:txBody>
                  <a:tcPr marL="0" marR="0" marT="0" marB="0" anchor="ctr" anchorCtr="1"/>
                </a:tc>
                <a:tc>
                  <a:txBody>
                    <a:bodyPr/>
                    <a:lstStyle/>
                    <a:p>
                      <a:pPr marL="0" marR="0" algn="ctr">
                        <a:lnSpc>
                          <a:spcPct val="115000"/>
                        </a:lnSpc>
                        <a:spcBef>
                          <a:spcPts val="0"/>
                        </a:spcBef>
                        <a:spcAft>
                          <a:spcPts val="0"/>
                        </a:spcAft>
                      </a:pPr>
                      <a:endParaRPr lang="en-US" sz="1200" b="1" dirty="0">
                        <a:latin typeface="Times New Roman"/>
                        <a:ea typeface="Times New Roman"/>
                        <a:cs typeface="Times New Roman"/>
                      </a:endParaRPr>
                    </a:p>
                  </a:txBody>
                  <a:tcPr marL="0" marR="0" marT="0" marB="0" anchor="ctr" anchorCtr="1"/>
                </a:tc>
                <a:tc>
                  <a:txBody>
                    <a:bodyPr/>
                    <a:lstStyle/>
                    <a:p>
                      <a:pPr marL="0" marR="0" algn="ctr">
                        <a:lnSpc>
                          <a:spcPct val="115000"/>
                        </a:lnSpc>
                        <a:spcBef>
                          <a:spcPts val="0"/>
                        </a:spcBef>
                        <a:spcAft>
                          <a:spcPts val="0"/>
                        </a:spcAft>
                      </a:pPr>
                      <a:endParaRPr lang="en-US" sz="1200" b="1">
                        <a:latin typeface="Times New Roman"/>
                        <a:ea typeface="Times New Roman"/>
                        <a:cs typeface="Times New Roman"/>
                      </a:endParaRPr>
                    </a:p>
                  </a:txBody>
                  <a:tcPr marL="0" marR="0" marT="0" marB="0" anchor="ctr" anchorCtr="1"/>
                </a:tc>
                <a:tc>
                  <a:txBody>
                    <a:bodyPr/>
                    <a:lstStyle/>
                    <a:p>
                      <a:pPr marL="0" marR="0" algn="ctr">
                        <a:lnSpc>
                          <a:spcPct val="115000"/>
                        </a:lnSpc>
                        <a:spcBef>
                          <a:spcPts val="0"/>
                        </a:spcBef>
                        <a:spcAft>
                          <a:spcPts val="0"/>
                        </a:spcAft>
                      </a:pPr>
                      <a:endParaRPr lang="en-US" sz="1200" b="1">
                        <a:latin typeface="Times New Roman"/>
                        <a:ea typeface="Times New Roman"/>
                        <a:cs typeface="Times New Roman"/>
                      </a:endParaRPr>
                    </a:p>
                  </a:txBody>
                  <a:tcPr marL="0" marR="0" marT="0" marB="0" anchor="ctr" anchorCtr="1"/>
                </a:tc>
                <a:tc>
                  <a:txBody>
                    <a:bodyPr/>
                    <a:lstStyle/>
                    <a:p>
                      <a:pPr marL="121920" marR="0" algn="ctr">
                        <a:lnSpc>
                          <a:spcPts val="1140"/>
                        </a:lnSpc>
                        <a:spcBef>
                          <a:spcPts val="0"/>
                        </a:spcBef>
                        <a:spcAft>
                          <a:spcPts val="0"/>
                        </a:spcAft>
                      </a:pPr>
                      <a:endParaRPr lang="en-US" sz="1200" b="1" dirty="0">
                        <a:latin typeface="Times New Roman"/>
                        <a:ea typeface="Times New Roman"/>
                        <a:cs typeface="Times New Roman"/>
                      </a:endParaRPr>
                    </a:p>
                    <a:p>
                      <a:pPr marL="121920" marR="0" algn="ctr">
                        <a:lnSpc>
                          <a:spcPts val="1140"/>
                        </a:lnSpc>
                        <a:spcBef>
                          <a:spcPts val="0"/>
                        </a:spcBef>
                        <a:spcAft>
                          <a:spcPts val="0"/>
                        </a:spcAft>
                      </a:pPr>
                      <a:r>
                        <a:rPr lang="en-US" sz="1200" b="1" dirty="0">
                          <a:latin typeface="Times New Roman"/>
                          <a:ea typeface="Times New Roman"/>
                          <a:cs typeface="Times New Roman"/>
                        </a:rPr>
                        <a:t>1</a:t>
                      </a:r>
                    </a:p>
                  </a:txBody>
                  <a:tcPr marL="0" marR="0" marT="0" marB="0" anchor="ctr" anchorCtr="1"/>
                </a:tc>
                <a:tc>
                  <a:txBody>
                    <a:bodyPr/>
                    <a:lstStyle/>
                    <a:p>
                      <a:pPr marL="0" marR="0" algn="ctr">
                        <a:lnSpc>
                          <a:spcPct val="115000"/>
                        </a:lnSpc>
                        <a:spcBef>
                          <a:spcPts val="0"/>
                        </a:spcBef>
                        <a:spcAft>
                          <a:spcPts val="0"/>
                        </a:spcAft>
                      </a:pPr>
                      <a:endParaRPr lang="en-US" sz="1200" b="1">
                        <a:latin typeface="Times New Roman"/>
                        <a:ea typeface="Times New Roman"/>
                        <a:cs typeface="Times New Roman"/>
                      </a:endParaRPr>
                    </a:p>
                  </a:txBody>
                  <a:tcPr marL="0" marR="0" marT="0" marB="0" anchor="ctr" anchorCtr="1"/>
                </a:tc>
                <a:tc>
                  <a:txBody>
                    <a:bodyPr/>
                    <a:lstStyle/>
                    <a:p>
                      <a:pPr marL="0" marR="0" algn="ctr">
                        <a:lnSpc>
                          <a:spcPct val="115000"/>
                        </a:lnSpc>
                        <a:spcBef>
                          <a:spcPts val="0"/>
                        </a:spcBef>
                        <a:spcAft>
                          <a:spcPts val="0"/>
                        </a:spcAft>
                      </a:pPr>
                      <a:endParaRPr lang="en-US" sz="1200" b="1">
                        <a:latin typeface="Times New Roman"/>
                        <a:ea typeface="Times New Roman"/>
                        <a:cs typeface="Times New Roman"/>
                      </a:endParaRPr>
                    </a:p>
                  </a:txBody>
                  <a:tcPr marL="0" marR="0" marT="0" marB="0" anchor="ctr" anchorCtr="1"/>
                </a:tc>
                <a:tc>
                  <a:txBody>
                    <a:bodyPr/>
                    <a:lstStyle/>
                    <a:p>
                      <a:pPr marL="139700" marR="0" algn="ctr">
                        <a:lnSpc>
                          <a:spcPts val="1140"/>
                        </a:lnSpc>
                        <a:spcBef>
                          <a:spcPts val="0"/>
                        </a:spcBef>
                        <a:spcAft>
                          <a:spcPts val="0"/>
                        </a:spcAft>
                      </a:pPr>
                      <a:endParaRPr lang="en-US" sz="1200" b="1" dirty="0">
                        <a:latin typeface="Times New Roman"/>
                        <a:ea typeface="Times New Roman"/>
                        <a:cs typeface="Times New Roman"/>
                      </a:endParaRPr>
                    </a:p>
                    <a:p>
                      <a:pPr marL="139700" marR="0" algn="ctr">
                        <a:lnSpc>
                          <a:spcPts val="1140"/>
                        </a:lnSpc>
                        <a:spcBef>
                          <a:spcPts val="0"/>
                        </a:spcBef>
                        <a:spcAft>
                          <a:spcPts val="0"/>
                        </a:spcAft>
                      </a:pPr>
                      <a:r>
                        <a:rPr lang="en-US" sz="1200" b="1" dirty="0">
                          <a:latin typeface="Times New Roman"/>
                          <a:ea typeface="Times New Roman"/>
                          <a:cs typeface="Times New Roman"/>
                        </a:rPr>
                        <a:t>2</a:t>
                      </a:r>
                    </a:p>
                  </a:txBody>
                  <a:tcPr marL="0" marR="0" marT="0" marB="0" anchor="ctr" anchorCtr="1"/>
                </a:tc>
                <a:extLst>
                  <a:ext uri="{0D108BD9-81ED-4DB2-BD59-A6C34878D82A}">
                    <a16:rowId xmlns:a16="http://schemas.microsoft.com/office/drawing/2014/main" val="10004"/>
                  </a:ext>
                </a:extLst>
              </a:tr>
              <a:tr h="440267">
                <a:tc>
                  <a:txBody>
                    <a:bodyPr/>
                    <a:lstStyle/>
                    <a:p>
                      <a:pPr marL="67945" marR="0" algn="ctr">
                        <a:lnSpc>
                          <a:spcPts val="1135"/>
                        </a:lnSpc>
                        <a:spcBef>
                          <a:spcPts val="0"/>
                        </a:spcBef>
                        <a:spcAft>
                          <a:spcPts val="0"/>
                        </a:spcAft>
                      </a:pPr>
                      <a:endParaRPr lang="en-US" sz="1200" b="1" dirty="0">
                        <a:latin typeface="Times New Roman"/>
                        <a:ea typeface="Times New Roman"/>
                        <a:cs typeface="Times New Roman"/>
                      </a:endParaRPr>
                    </a:p>
                    <a:p>
                      <a:pPr marL="67945" marR="0" algn="ctr">
                        <a:lnSpc>
                          <a:spcPts val="1135"/>
                        </a:lnSpc>
                        <a:spcBef>
                          <a:spcPts val="0"/>
                        </a:spcBef>
                        <a:spcAft>
                          <a:spcPts val="0"/>
                        </a:spcAft>
                      </a:pPr>
                      <a:r>
                        <a:rPr lang="en-US" sz="1200" b="1" dirty="0">
                          <a:latin typeface="Times New Roman"/>
                          <a:ea typeface="Times New Roman"/>
                          <a:cs typeface="Times New Roman"/>
                        </a:rPr>
                        <a:t>5</a:t>
                      </a:r>
                    </a:p>
                  </a:txBody>
                  <a:tcPr marL="0" marR="0" marT="0" marB="0" anchor="ctr" anchorCtr="1"/>
                </a:tc>
                <a:tc>
                  <a:txBody>
                    <a:bodyPr/>
                    <a:lstStyle/>
                    <a:p>
                      <a:pPr marL="12065" marR="0" algn="ctr">
                        <a:lnSpc>
                          <a:spcPts val="1135"/>
                        </a:lnSpc>
                        <a:spcBef>
                          <a:spcPts val="0"/>
                        </a:spcBef>
                        <a:spcAft>
                          <a:spcPts val="0"/>
                        </a:spcAft>
                      </a:pPr>
                      <a:endParaRPr lang="en-US" sz="1200" b="1" dirty="0">
                        <a:latin typeface="Times New Roman"/>
                        <a:ea typeface="Times New Roman"/>
                        <a:cs typeface="Times New Roman"/>
                      </a:endParaRPr>
                    </a:p>
                    <a:p>
                      <a:pPr marL="12065" marR="0" algn="ctr">
                        <a:lnSpc>
                          <a:spcPts val="1135"/>
                        </a:lnSpc>
                        <a:spcBef>
                          <a:spcPts val="0"/>
                        </a:spcBef>
                        <a:spcAft>
                          <a:spcPts val="0"/>
                        </a:spcAft>
                      </a:pPr>
                      <a:r>
                        <a:rPr lang="en-US" sz="1200" b="1" dirty="0">
                          <a:latin typeface="Times New Roman"/>
                          <a:ea typeface="Times New Roman"/>
                          <a:cs typeface="Times New Roman"/>
                        </a:rPr>
                        <a:t>3</a:t>
                      </a:r>
                    </a:p>
                  </a:txBody>
                  <a:tcPr marL="0" marR="0" marT="0" marB="0" anchor="ctr" anchorCtr="1"/>
                </a:tc>
                <a:tc>
                  <a:txBody>
                    <a:bodyPr/>
                    <a:lstStyle/>
                    <a:p>
                      <a:pPr marL="0" marR="99695" algn="ctr">
                        <a:lnSpc>
                          <a:spcPts val="1135"/>
                        </a:lnSpc>
                        <a:spcBef>
                          <a:spcPts val="0"/>
                        </a:spcBef>
                        <a:spcAft>
                          <a:spcPts val="0"/>
                        </a:spcAft>
                      </a:pPr>
                      <a:endParaRPr lang="en-US" sz="1200" b="1" dirty="0">
                        <a:latin typeface="Times New Roman"/>
                        <a:ea typeface="Times New Roman"/>
                        <a:cs typeface="Times New Roman"/>
                      </a:endParaRPr>
                    </a:p>
                    <a:p>
                      <a:pPr marL="0" marR="99695" algn="ctr">
                        <a:lnSpc>
                          <a:spcPts val="1135"/>
                        </a:lnSpc>
                        <a:spcBef>
                          <a:spcPts val="0"/>
                        </a:spcBef>
                        <a:spcAft>
                          <a:spcPts val="0"/>
                        </a:spcAft>
                      </a:pPr>
                      <a:r>
                        <a:rPr lang="en-US" sz="1200" b="1" dirty="0">
                          <a:latin typeface="Times New Roman"/>
                          <a:ea typeface="Times New Roman"/>
                          <a:cs typeface="Times New Roman"/>
                        </a:rPr>
                        <a:t>3</a:t>
                      </a:r>
                    </a:p>
                  </a:txBody>
                  <a:tcPr marL="0" marR="0" marT="0" marB="0" anchor="ctr" anchorCtr="1"/>
                </a:tc>
                <a:tc>
                  <a:txBody>
                    <a:bodyPr/>
                    <a:lstStyle/>
                    <a:p>
                      <a:pPr marL="17145" marR="0" algn="ctr">
                        <a:lnSpc>
                          <a:spcPts val="1135"/>
                        </a:lnSpc>
                        <a:spcBef>
                          <a:spcPts val="0"/>
                        </a:spcBef>
                        <a:spcAft>
                          <a:spcPts val="0"/>
                        </a:spcAft>
                      </a:pPr>
                      <a:endParaRPr lang="en-US" sz="1200" b="1" dirty="0">
                        <a:latin typeface="Times New Roman"/>
                        <a:ea typeface="Times New Roman"/>
                        <a:cs typeface="Times New Roman"/>
                      </a:endParaRPr>
                    </a:p>
                    <a:p>
                      <a:pPr marL="17145" marR="0" algn="ctr">
                        <a:lnSpc>
                          <a:spcPts val="1135"/>
                        </a:lnSpc>
                        <a:spcBef>
                          <a:spcPts val="0"/>
                        </a:spcBef>
                        <a:spcAft>
                          <a:spcPts val="0"/>
                        </a:spcAft>
                      </a:pPr>
                      <a:r>
                        <a:rPr lang="en-US" sz="1200" b="1" dirty="0">
                          <a:latin typeface="Times New Roman"/>
                          <a:ea typeface="Times New Roman"/>
                          <a:cs typeface="Times New Roman"/>
                        </a:rPr>
                        <a:t>3</a:t>
                      </a:r>
                    </a:p>
                  </a:txBody>
                  <a:tcPr marL="0" marR="0" marT="0" marB="0" anchor="ctr" anchorCtr="1"/>
                </a:tc>
                <a:tc>
                  <a:txBody>
                    <a:bodyPr/>
                    <a:lstStyle/>
                    <a:p>
                      <a:pPr marL="15240" marR="0" algn="ctr">
                        <a:lnSpc>
                          <a:spcPts val="1135"/>
                        </a:lnSpc>
                        <a:spcBef>
                          <a:spcPts val="0"/>
                        </a:spcBef>
                        <a:spcAft>
                          <a:spcPts val="0"/>
                        </a:spcAft>
                      </a:pPr>
                      <a:endParaRPr lang="en-US" sz="1200" b="1" dirty="0">
                        <a:latin typeface="Times New Roman"/>
                        <a:ea typeface="Times New Roman"/>
                        <a:cs typeface="Times New Roman"/>
                      </a:endParaRPr>
                    </a:p>
                    <a:p>
                      <a:pPr marL="15240" marR="0" algn="ctr">
                        <a:lnSpc>
                          <a:spcPts val="1135"/>
                        </a:lnSpc>
                        <a:spcBef>
                          <a:spcPts val="0"/>
                        </a:spcBef>
                        <a:spcAft>
                          <a:spcPts val="0"/>
                        </a:spcAft>
                      </a:pPr>
                      <a:r>
                        <a:rPr lang="en-US" sz="1200" b="1" dirty="0">
                          <a:latin typeface="Times New Roman"/>
                          <a:ea typeface="Times New Roman"/>
                          <a:cs typeface="Times New Roman"/>
                        </a:rPr>
                        <a:t>2</a:t>
                      </a:r>
                    </a:p>
                  </a:txBody>
                  <a:tcPr marL="0" marR="0" marT="0" marB="0" anchor="ctr" anchorCtr="1"/>
                </a:tc>
                <a:tc>
                  <a:txBody>
                    <a:bodyPr/>
                    <a:lstStyle/>
                    <a:p>
                      <a:pPr marL="0" marR="0" algn="ctr">
                        <a:lnSpc>
                          <a:spcPct val="115000"/>
                        </a:lnSpc>
                        <a:spcBef>
                          <a:spcPts val="0"/>
                        </a:spcBef>
                        <a:spcAft>
                          <a:spcPts val="0"/>
                        </a:spcAft>
                      </a:pPr>
                      <a:endParaRPr lang="en-US" sz="1200" b="1" dirty="0">
                        <a:latin typeface="Times New Roman"/>
                        <a:ea typeface="Times New Roman"/>
                        <a:cs typeface="Times New Roman"/>
                      </a:endParaRPr>
                    </a:p>
                  </a:txBody>
                  <a:tcPr marL="0" marR="0" marT="0" marB="0" anchor="ctr" anchorCtr="1"/>
                </a:tc>
                <a:tc>
                  <a:txBody>
                    <a:bodyPr/>
                    <a:lstStyle/>
                    <a:p>
                      <a:pPr marL="0" marR="0" algn="ctr">
                        <a:lnSpc>
                          <a:spcPct val="115000"/>
                        </a:lnSpc>
                        <a:spcBef>
                          <a:spcPts val="0"/>
                        </a:spcBef>
                        <a:spcAft>
                          <a:spcPts val="0"/>
                        </a:spcAft>
                      </a:pPr>
                      <a:endParaRPr lang="en-US" sz="1200" b="1" dirty="0">
                        <a:latin typeface="Times New Roman"/>
                        <a:ea typeface="Times New Roman"/>
                        <a:cs typeface="Times New Roman"/>
                      </a:endParaRPr>
                    </a:p>
                  </a:txBody>
                  <a:tcPr marL="0" marR="0" marT="0" marB="0" anchor="ctr" anchorCtr="1"/>
                </a:tc>
                <a:tc>
                  <a:txBody>
                    <a:bodyPr/>
                    <a:lstStyle/>
                    <a:p>
                      <a:pPr marL="0" marR="0" algn="ctr">
                        <a:lnSpc>
                          <a:spcPct val="115000"/>
                        </a:lnSpc>
                        <a:spcBef>
                          <a:spcPts val="0"/>
                        </a:spcBef>
                        <a:spcAft>
                          <a:spcPts val="0"/>
                        </a:spcAft>
                      </a:pPr>
                      <a:endParaRPr lang="en-US" sz="1200" b="1" dirty="0">
                        <a:latin typeface="Times New Roman"/>
                        <a:ea typeface="Times New Roman"/>
                        <a:cs typeface="Times New Roman"/>
                      </a:endParaRPr>
                    </a:p>
                  </a:txBody>
                  <a:tcPr marL="0" marR="0" marT="0" marB="0" anchor="ctr" anchorCtr="1"/>
                </a:tc>
                <a:tc>
                  <a:txBody>
                    <a:bodyPr/>
                    <a:lstStyle/>
                    <a:p>
                      <a:pPr marL="0" marR="0" algn="ctr">
                        <a:lnSpc>
                          <a:spcPct val="115000"/>
                        </a:lnSpc>
                        <a:spcBef>
                          <a:spcPts val="0"/>
                        </a:spcBef>
                        <a:spcAft>
                          <a:spcPts val="0"/>
                        </a:spcAft>
                      </a:pPr>
                      <a:endParaRPr lang="en-US" sz="1200" b="1">
                        <a:latin typeface="Times New Roman"/>
                        <a:ea typeface="Times New Roman"/>
                        <a:cs typeface="Times New Roman"/>
                      </a:endParaRPr>
                    </a:p>
                  </a:txBody>
                  <a:tcPr marL="0" marR="0" marT="0" marB="0" anchor="ctr" anchorCtr="1"/>
                </a:tc>
                <a:tc>
                  <a:txBody>
                    <a:bodyPr/>
                    <a:lstStyle/>
                    <a:p>
                      <a:pPr marL="0" marR="0" algn="ctr">
                        <a:lnSpc>
                          <a:spcPct val="115000"/>
                        </a:lnSpc>
                        <a:spcBef>
                          <a:spcPts val="0"/>
                        </a:spcBef>
                        <a:spcAft>
                          <a:spcPts val="0"/>
                        </a:spcAft>
                      </a:pPr>
                      <a:endParaRPr lang="en-US" sz="1200" b="1" dirty="0">
                        <a:latin typeface="Times New Roman"/>
                        <a:ea typeface="Times New Roman"/>
                        <a:cs typeface="Times New Roman"/>
                      </a:endParaRPr>
                    </a:p>
                    <a:p>
                      <a:pPr marL="0" marR="0" algn="ctr">
                        <a:lnSpc>
                          <a:spcPct val="115000"/>
                        </a:lnSpc>
                        <a:spcBef>
                          <a:spcPts val="0"/>
                        </a:spcBef>
                        <a:spcAft>
                          <a:spcPts val="0"/>
                        </a:spcAft>
                      </a:pPr>
                      <a:endParaRPr lang="en-US" sz="1200" b="1" dirty="0">
                        <a:latin typeface="Times New Roman"/>
                        <a:ea typeface="Times New Roman"/>
                        <a:cs typeface="Times New Roman"/>
                      </a:endParaRPr>
                    </a:p>
                  </a:txBody>
                  <a:tcPr marL="0" marR="0" marT="0" marB="0" anchor="ctr" anchorCtr="1"/>
                </a:tc>
                <a:tc>
                  <a:txBody>
                    <a:bodyPr/>
                    <a:lstStyle/>
                    <a:p>
                      <a:pPr marL="0" marR="0" algn="ctr">
                        <a:lnSpc>
                          <a:spcPct val="115000"/>
                        </a:lnSpc>
                        <a:spcBef>
                          <a:spcPts val="0"/>
                        </a:spcBef>
                        <a:spcAft>
                          <a:spcPts val="0"/>
                        </a:spcAft>
                      </a:pPr>
                      <a:endParaRPr lang="en-US" sz="1200" b="1">
                        <a:latin typeface="Times New Roman"/>
                        <a:ea typeface="Times New Roman"/>
                        <a:cs typeface="Times New Roman"/>
                      </a:endParaRPr>
                    </a:p>
                  </a:txBody>
                  <a:tcPr marL="0" marR="0" marT="0" marB="0" anchor="ctr" anchorCtr="1"/>
                </a:tc>
                <a:tc>
                  <a:txBody>
                    <a:bodyPr/>
                    <a:lstStyle/>
                    <a:p>
                      <a:pPr marL="0" marR="0" algn="ctr">
                        <a:lnSpc>
                          <a:spcPct val="115000"/>
                        </a:lnSpc>
                        <a:spcBef>
                          <a:spcPts val="0"/>
                        </a:spcBef>
                        <a:spcAft>
                          <a:spcPts val="0"/>
                        </a:spcAft>
                      </a:pPr>
                      <a:endParaRPr lang="en-US" sz="1200" b="1">
                        <a:latin typeface="Times New Roman"/>
                        <a:ea typeface="Times New Roman"/>
                        <a:cs typeface="Times New Roman"/>
                      </a:endParaRPr>
                    </a:p>
                  </a:txBody>
                  <a:tcPr marL="0" marR="0" marT="0" marB="0" anchor="ctr" anchorCtr="1"/>
                </a:tc>
                <a:tc>
                  <a:txBody>
                    <a:bodyPr/>
                    <a:lstStyle/>
                    <a:p>
                      <a:pPr marL="0" marR="0" algn="ctr">
                        <a:lnSpc>
                          <a:spcPct val="115000"/>
                        </a:lnSpc>
                        <a:spcBef>
                          <a:spcPts val="0"/>
                        </a:spcBef>
                        <a:spcAft>
                          <a:spcPts val="0"/>
                        </a:spcAft>
                      </a:pPr>
                      <a:endParaRPr lang="en-US" sz="1200" b="1" dirty="0">
                        <a:latin typeface="Times New Roman"/>
                        <a:ea typeface="Times New Roman"/>
                        <a:cs typeface="Times New Roman"/>
                      </a:endParaRPr>
                    </a:p>
                  </a:txBody>
                  <a:tcPr marL="0" marR="0" marT="0" marB="0" anchor="ctr" anchorCtr="1"/>
                </a:tc>
                <a:extLst>
                  <a:ext uri="{0D108BD9-81ED-4DB2-BD59-A6C34878D82A}">
                    <a16:rowId xmlns:a16="http://schemas.microsoft.com/office/drawing/2014/main" val="10005"/>
                  </a:ext>
                </a:extLst>
              </a:tr>
            </a:tbl>
          </a:graphicData>
        </a:graphic>
      </p:graphicFrame>
      <p:pic>
        <p:nvPicPr>
          <p:cNvPr id="11"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0" y="20466"/>
            <a:ext cx="1447800" cy="776230"/>
          </a:xfrm>
          <a:prstGeom prst="rect">
            <a:avLst/>
          </a:prstGeom>
          <a:noFill/>
        </p:spPr>
      </p:pic>
    </p:spTree>
    <p:extLst>
      <p:ext uri="{BB962C8B-B14F-4D97-AF65-F5344CB8AC3E}">
        <p14:creationId xmlns:p14="http://schemas.microsoft.com/office/powerpoint/2010/main" val="3973147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599E6A76-E2D6-4278-A6A0-D5F2D0D7DAF3}" type="datetime1">
              <a:rPr lang="en-US" smtClean="0"/>
              <a:t>5/4/2022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110</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3200" b="1" dirty="0">
                <a:latin typeface="Times New Roman" pitchFamily="18" charset="0"/>
                <a:cs typeface="Times New Roman" pitchFamily="18" charset="0"/>
              </a:rPr>
              <a:t>Old Question Papers</a:t>
            </a: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9" name="Footer Placeholder 4"/>
          <p:cNvSpPr txBox="1">
            <a:spLocks noGrp="1"/>
          </p:cNvSpPr>
          <p:nvPr>
            <p:ph type="ftr" sz="quarter" idx="11"/>
          </p:nvPr>
        </p:nvSpPr>
        <p:spPr>
          <a:xfrm>
            <a:off x="2514600" y="6324600"/>
            <a:ext cx="4876800" cy="365125"/>
          </a:xfrm>
          <a:prstGeom prst="rect">
            <a:avLst/>
          </a:prstGeom>
        </p:spPr>
        <p:txBody>
          <a:bodyPr vert="horz"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1">
                    <a:tint val="75000"/>
                  </a:schemeClr>
                </a:solidFill>
                <a:effectLst/>
                <a:uLnTx/>
                <a:uFillTx/>
                <a:latin typeface="+mn-lt"/>
                <a:ea typeface="+mn-ea"/>
                <a:cs typeface="+mn-cs"/>
              </a:rPr>
              <a:t>Alisha Sikri                                      ACSML0401                                  Unit-4</a:t>
            </a:r>
            <a:endParaRPr kumimoji="0" lang="en-US" sz="12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pic>
        <p:nvPicPr>
          <p:cNvPr id="10" name="Picture 9"/>
          <p:cNvPicPr>
            <a:picLocks noChangeAspect="1"/>
          </p:cNvPicPr>
          <p:nvPr/>
        </p:nvPicPr>
        <p:blipFill>
          <a:blip r:embed="rId3"/>
          <a:stretch>
            <a:fillRect/>
          </a:stretch>
        </p:blipFill>
        <p:spPr>
          <a:xfrm>
            <a:off x="1028700" y="990600"/>
            <a:ext cx="7086600" cy="5342659"/>
          </a:xfrm>
          <a:prstGeom prst="rect">
            <a:avLst/>
          </a:prstGeom>
        </p:spPr>
      </p:pic>
    </p:spTree>
    <p:extLst>
      <p:ext uri="{BB962C8B-B14F-4D97-AF65-F5344CB8AC3E}">
        <p14:creationId xmlns:p14="http://schemas.microsoft.com/office/powerpoint/2010/main" val="381936155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B60DE6D7-E2EB-4D61-A007-9D04EF8FA539}" type="datetime1">
              <a:rPr lang="en-US" smtClean="0"/>
              <a:t>5/4/2022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111</a:t>
            </a:fld>
            <a:endParaRPr lang="en-US"/>
          </a:p>
        </p:txBody>
      </p:sp>
      <p:sp>
        <p:nvSpPr>
          <p:cNvPr id="7" name="Title 1"/>
          <p:cNvSpPr txBox="1">
            <a:spLocks/>
          </p:cNvSpPr>
          <p:nvPr/>
        </p:nvSpPr>
        <p:spPr>
          <a:xfrm>
            <a:off x="14478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3200" b="1" dirty="0">
                <a:latin typeface="Times New Roman" pitchFamily="18" charset="0"/>
                <a:cs typeface="Times New Roman" pitchFamily="18" charset="0"/>
              </a:rPr>
              <a:t>Sessional Question Papers</a:t>
            </a: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9" name="Footer Placeholder 4"/>
          <p:cNvSpPr txBox="1">
            <a:spLocks noGrp="1"/>
          </p:cNvSpPr>
          <p:nvPr>
            <p:ph type="ftr" sz="quarter" idx="11"/>
          </p:nvPr>
        </p:nvSpPr>
        <p:spPr>
          <a:xfrm>
            <a:off x="2514600" y="6324600"/>
            <a:ext cx="4876800" cy="365125"/>
          </a:xfrm>
          <a:prstGeom prst="rect">
            <a:avLst/>
          </a:prstGeom>
        </p:spPr>
        <p:txBody>
          <a:bodyPr vert="horz"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1">
                    <a:tint val="75000"/>
                  </a:schemeClr>
                </a:solidFill>
                <a:effectLst/>
                <a:uLnTx/>
                <a:uFillTx/>
                <a:latin typeface="+mn-lt"/>
                <a:ea typeface="+mn-ea"/>
                <a:cs typeface="+mn-cs"/>
              </a:rPr>
              <a:t>Alisha Sikri                                      ACSML0401                                  Unit-4</a:t>
            </a:r>
            <a:endParaRPr kumimoji="0" lang="en-US" sz="12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pic>
        <p:nvPicPr>
          <p:cNvPr id="2" name="Picture 1"/>
          <p:cNvPicPr>
            <a:picLocks noChangeAspect="1"/>
          </p:cNvPicPr>
          <p:nvPr/>
        </p:nvPicPr>
        <p:blipFill>
          <a:blip r:embed="rId3"/>
          <a:stretch>
            <a:fillRect/>
          </a:stretch>
        </p:blipFill>
        <p:spPr>
          <a:xfrm>
            <a:off x="724944" y="711250"/>
            <a:ext cx="8315325" cy="2388399"/>
          </a:xfrm>
          <a:prstGeom prst="rect">
            <a:avLst/>
          </a:prstGeom>
        </p:spPr>
      </p:pic>
      <p:pic>
        <p:nvPicPr>
          <p:cNvPr id="3" name="Picture 2"/>
          <p:cNvPicPr>
            <a:picLocks noChangeAspect="1"/>
          </p:cNvPicPr>
          <p:nvPr/>
        </p:nvPicPr>
        <p:blipFill>
          <a:blip r:embed="rId4"/>
          <a:stretch>
            <a:fillRect/>
          </a:stretch>
        </p:blipFill>
        <p:spPr>
          <a:xfrm>
            <a:off x="724944" y="3101134"/>
            <a:ext cx="8315325" cy="3123852"/>
          </a:xfrm>
          <a:prstGeom prst="rect">
            <a:avLst/>
          </a:prstGeom>
        </p:spPr>
      </p:pic>
    </p:spTree>
    <p:extLst>
      <p:ext uri="{BB962C8B-B14F-4D97-AF65-F5344CB8AC3E}">
        <p14:creationId xmlns:p14="http://schemas.microsoft.com/office/powerpoint/2010/main" val="369574604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1429708-F750-4518-8B75-7AE16C59DF1F}" type="datetime1">
              <a:rPr lang="en-US" smtClean="0"/>
              <a:t>5/4/2022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112</a:t>
            </a:fld>
            <a:endParaRPr lang="en-US"/>
          </a:p>
        </p:txBody>
      </p:sp>
      <p:sp>
        <p:nvSpPr>
          <p:cNvPr id="7" name="Title 1"/>
          <p:cNvSpPr txBox="1">
            <a:spLocks/>
          </p:cNvSpPr>
          <p:nvPr/>
        </p:nvSpPr>
        <p:spPr>
          <a:xfrm>
            <a:off x="14478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3200" b="1" dirty="0">
                <a:latin typeface="Times New Roman" pitchFamily="18" charset="0"/>
                <a:cs typeface="Times New Roman" pitchFamily="18" charset="0"/>
              </a:rPr>
              <a:t>Sessional Question Papers</a:t>
            </a: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9" name="Footer Placeholder 4"/>
          <p:cNvSpPr txBox="1">
            <a:spLocks noGrp="1"/>
          </p:cNvSpPr>
          <p:nvPr>
            <p:ph type="ftr" sz="quarter" idx="11"/>
          </p:nvPr>
        </p:nvSpPr>
        <p:spPr>
          <a:xfrm>
            <a:off x="2514600" y="6324600"/>
            <a:ext cx="4876800" cy="365125"/>
          </a:xfrm>
          <a:prstGeom prst="rect">
            <a:avLst/>
          </a:prstGeom>
        </p:spPr>
        <p:txBody>
          <a:bodyPr vert="horz"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1">
                    <a:tint val="75000"/>
                  </a:schemeClr>
                </a:solidFill>
                <a:effectLst/>
                <a:uLnTx/>
                <a:uFillTx/>
                <a:latin typeface="+mn-lt"/>
                <a:ea typeface="+mn-ea"/>
                <a:cs typeface="+mn-cs"/>
              </a:rPr>
              <a:t>Alisha Sikri                                      ACSML0401                                  Unit-4</a:t>
            </a:r>
            <a:endParaRPr kumimoji="0" lang="en-US" sz="12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pic>
        <p:nvPicPr>
          <p:cNvPr id="5" name="Picture 4"/>
          <p:cNvPicPr>
            <a:picLocks noChangeAspect="1"/>
          </p:cNvPicPr>
          <p:nvPr/>
        </p:nvPicPr>
        <p:blipFill>
          <a:blip r:embed="rId3"/>
          <a:stretch>
            <a:fillRect/>
          </a:stretch>
        </p:blipFill>
        <p:spPr>
          <a:xfrm>
            <a:off x="428625" y="817163"/>
            <a:ext cx="8715375" cy="5441950"/>
          </a:xfrm>
          <a:prstGeom prst="rect">
            <a:avLst/>
          </a:prstGeom>
        </p:spPr>
      </p:pic>
    </p:spTree>
    <p:extLst>
      <p:ext uri="{BB962C8B-B14F-4D97-AF65-F5344CB8AC3E}">
        <p14:creationId xmlns:p14="http://schemas.microsoft.com/office/powerpoint/2010/main" val="395752738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F6F76489-96F8-477B-9B5C-FC4935723CBF}" type="datetime1">
              <a:rPr lang="en-US" smtClean="0"/>
              <a:t>5/4/2022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113</a:t>
            </a:fld>
            <a:endParaRPr lang="en-US"/>
          </a:p>
        </p:txBody>
      </p:sp>
      <p:sp>
        <p:nvSpPr>
          <p:cNvPr id="7" name="Title 1"/>
          <p:cNvSpPr txBox="1">
            <a:spLocks/>
          </p:cNvSpPr>
          <p:nvPr/>
        </p:nvSpPr>
        <p:spPr>
          <a:xfrm>
            <a:off x="14478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3200" b="1" dirty="0">
                <a:latin typeface="Times New Roman" pitchFamily="18" charset="0"/>
                <a:cs typeface="Times New Roman" pitchFamily="18" charset="0"/>
              </a:rPr>
              <a:t>Sessional Question Papers</a:t>
            </a: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9" name="Footer Placeholder 4"/>
          <p:cNvSpPr txBox="1">
            <a:spLocks noGrp="1"/>
          </p:cNvSpPr>
          <p:nvPr>
            <p:ph type="ftr" sz="quarter" idx="11"/>
          </p:nvPr>
        </p:nvSpPr>
        <p:spPr>
          <a:xfrm>
            <a:off x="2514600" y="6324600"/>
            <a:ext cx="4876800" cy="365125"/>
          </a:xfrm>
          <a:prstGeom prst="rect">
            <a:avLst/>
          </a:prstGeom>
        </p:spPr>
        <p:txBody>
          <a:bodyPr vert="horz"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1">
                    <a:tint val="75000"/>
                  </a:schemeClr>
                </a:solidFill>
                <a:effectLst/>
                <a:uLnTx/>
                <a:uFillTx/>
                <a:latin typeface="+mn-lt"/>
                <a:ea typeface="+mn-ea"/>
                <a:cs typeface="+mn-cs"/>
              </a:rPr>
              <a:t>Alisha Sikri                                      ACSML0401                                  Unit-4</a:t>
            </a:r>
            <a:endParaRPr kumimoji="0" lang="en-US" sz="12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pic>
        <p:nvPicPr>
          <p:cNvPr id="2" name="Picture 1"/>
          <p:cNvPicPr>
            <a:picLocks noChangeAspect="1"/>
          </p:cNvPicPr>
          <p:nvPr/>
        </p:nvPicPr>
        <p:blipFill>
          <a:blip r:embed="rId3"/>
          <a:stretch>
            <a:fillRect/>
          </a:stretch>
        </p:blipFill>
        <p:spPr>
          <a:xfrm>
            <a:off x="200025" y="895350"/>
            <a:ext cx="8743950" cy="5067300"/>
          </a:xfrm>
          <a:prstGeom prst="rect">
            <a:avLst/>
          </a:prstGeom>
        </p:spPr>
      </p:pic>
    </p:spTree>
    <p:extLst>
      <p:ext uri="{BB962C8B-B14F-4D97-AF65-F5344CB8AC3E}">
        <p14:creationId xmlns:p14="http://schemas.microsoft.com/office/powerpoint/2010/main" val="30423481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rmAutofit/>
          </a:bodyPr>
          <a:lstStyle/>
          <a:p>
            <a:pPr algn="just">
              <a:buFont typeface="Wingdings" panose="05000000000000000000" pitchFamily="2" charset="2"/>
              <a:buChar char="Ø"/>
            </a:pPr>
            <a:r>
              <a:rPr lang="en-US" sz="2200" dirty="0"/>
              <a:t>With a suitable example explain back propagation in Neural Network</a:t>
            </a:r>
          </a:p>
          <a:p>
            <a:pPr algn="just">
              <a:buFont typeface="Wingdings" panose="05000000000000000000" pitchFamily="2" charset="2"/>
              <a:buChar char="Ø"/>
            </a:pPr>
            <a:r>
              <a:rPr lang="en-US" sz="2200" dirty="0"/>
              <a:t>Explain multi-layer perceptron model with a neat diagram.</a:t>
            </a:r>
          </a:p>
          <a:p>
            <a:pPr>
              <a:buFont typeface="Wingdings" panose="05000000000000000000" pitchFamily="2" charset="2"/>
              <a:buChar char="Ø"/>
            </a:pPr>
            <a:r>
              <a:rPr lang="en-US" sz="2200" dirty="0"/>
              <a:t>Implementation of OR function using single Perceptron. Take initial random</a:t>
            </a:r>
            <a:r>
              <a:rPr lang="en-IN" sz="2200" dirty="0"/>
              <a:t> </a:t>
            </a:r>
            <a:r>
              <a:rPr lang="en-US" sz="2200" dirty="0"/>
              <a:t>weight as(wo= -.8,  w1=.1,  w2=.5 and λ=0.2)</a:t>
            </a:r>
          </a:p>
          <a:p>
            <a:pPr>
              <a:buFont typeface="Wingdings" panose="05000000000000000000" pitchFamily="2" charset="2"/>
              <a:buChar char="Ø"/>
            </a:pPr>
            <a:r>
              <a:rPr lang="en-US" sz="2200" dirty="0"/>
              <a:t>Derive Delta Rule.</a:t>
            </a:r>
          </a:p>
          <a:p>
            <a:pPr>
              <a:buFont typeface="Wingdings" panose="05000000000000000000" pitchFamily="2" charset="2"/>
              <a:buChar char="Ø"/>
            </a:pPr>
            <a:r>
              <a:rPr lang="en-US" sz="2200" dirty="0"/>
              <a:t>Discuss challenges and application in Deep Learning.</a:t>
            </a:r>
          </a:p>
          <a:p>
            <a:pPr>
              <a:buFont typeface="Wingdings" panose="05000000000000000000" pitchFamily="2" charset="2"/>
              <a:buChar char="Ø"/>
            </a:pPr>
            <a:r>
              <a:rPr lang="en-US" sz="2200" dirty="0"/>
              <a:t>Explain different types of activation function</a:t>
            </a:r>
          </a:p>
          <a:p>
            <a:pPr>
              <a:buFont typeface="Wingdings" panose="05000000000000000000" pitchFamily="2" charset="2"/>
              <a:buChar char="Ø"/>
            </a:pPr>
            <a:r>
              <a:rPr lang="en-US" sz="2200" dirty="0"/>
              <a:t>Explain kernel, pooling, padding with example.</a:t>
            </a:r>
            <a:endParaRPr lang="en-US" sz="2200" dirty="0">
              <a:latin typeface="Times New Roman" pitchFamily="18" charset="0"/>
              <a:cs typeface="Times New Roman" pitchFamily="18" charset="0"/>
            </a:endParaRPr>
          </a:p>
        </p:txBody>
      </p:sp>
      <p:sp>
        <p:nvSpPr>
          <p:cNvPr id="4" name="Date Placeholder 3"/>
          <p:cNvSpPr>
            <a:spLocks noGrp="1"/>
          </p:cNvSpPr>
          <p:nvPr>
            <p:ph type="dt" sz="half" idx="10"/>
          </p:nvPr>
        </p:nvSpPr>
        <p:spPr/>
        <p:txBody>
          <a:bodyPr/>
          <a:lstStyle/>
          <a:p>
            <a:fld id="{A7EBF3F9-6BA4-4A60-8290-D02B44F07455}" type="datetime1">
              <a:rPr lang="en-US" smtClean="0"/>
              <a:t>5/4/2022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114</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b="1" dirty="0">
                <a:latin typeface="Times New Roman" pitchFamily="18" charset="0"/>
                <a:cs typeface="Times New Roman" pitchFamily="18" charset="0"/>
              </a:rPr>
              <a:t>Expected Questions for University Exam </a:t>
            </a: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9" name="Footer Placeholder 4"/>
          <p:cNvSpPr txBox="1">
            <a:spLocks noGrp="1"/>
          </p:cNvSpPr>
          <p:nvPr>
            <p:ph type="ftr" sz="quarter" idx="11"/>
          </p:nvPr>
        </p:nvSpPr>
        <p:spPr>
          <a:xfrm>
            <a:off x="2514600" y="6324600"/>
            <a:ext cx="4876800" cy="365125"/>
          </a:xfrm>
          <a:prstGeom prst="rect">
            <a:avLst/>
          </a:prstGeom>
        </p:spPr>
        <p:txBody>
          <a:bodyPr vert="horz"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1">
                    <a:tint val="75000"/>
                  </a:schemeClr>
                </a:solidFill>
                <a:effectLst/>
                <a:uLnTx/>
                <a:uFillTx/>
                <a:latin typeface="+mn-lt"/>
                <a:ea typeface="+mn-ea"/>
                <a:cs typeface="+mn-cs"/>
              </a:rPr>
              <a:t>Alisha Sikri                                      ACSML0401                                  Unit-4</a:t>
            </a:r>
            <a:endParaRPr kumimoji="0" lang="en-US" sz="12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quarter" idx="10"/>
          </p:nvPr>
        </p:nvSpPr>
        <p:spPr/>
        <p:txBody>
          <a:bodyPr/>
          <a:lstStyle/>
          <a:p>
            <a:pPr>
              <a:defRPr/>
            </a:pPr>
            <a:fld id="{38F0B3D8-F177-482E-9420-B9BBB320A43C}" type="datetime1">
              <a:rPr lang="en-US" smtClean="0"/>
              <a:t>5/4/2022</a:t>
            </a:fld>
            <a:endParaRPr lang="en-US"/>
          </a:p>
        </p:txBody>
      </p:sp>
      <p:sp>
        <p:nvSpPr>
          <p:cNvPr id="6" name="Slide Number Placeholder 5"/>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F27E277D-FF66-4212-9B78-103782DE5147}" type="slidenum">
              <a:rPr lang="en-US" altLang="en-US">
                <a:solidFill>
                  <a:srgbClr val="898989"/>
                </a:solidFill>
                <a:latin typeface="Calibri" panose="020F0502020204030204" pitchFamily="34" charset="0"/>
              </a:rPr>
              <a:pPr eaLnBrk="1" hangingPunct="1"/>
              <a:t>115</a:t>
            </a:fld>
            <a:endParaRPr lang="en-US" altLang="en-US">
              <a:solidFill>
                <a:srgbClr val="898989"/>
              </a:solidFill>
              <a:latin typeface="Calibri" panose="020F0502020204030204" pitchFamily="34" charset="0"/>
            </a:endParaRPr>
          </a:p>
        </p:txBody>
      </p:sp>
      <p:sp>
        <p:nvSpPr>
          <p:cNvPr id="7" name="Title 1"/>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fontAlgn="auto">
              <a:spcAft>
                <a:spcPts val="0"/>
              </a:spcAft>
              <a:defRPr/>
            </a:pPr>
            <a:r>
              <a:rPr lang="en-US" sz="3200" dirty="0"/>
              <a:t>Glossary Questions</a:t>
            </a:r>
          </a:p>
        </p:txBody>
      </p:sp>
      <p:pic>
        <p:nvPicPr>
          <p:cNvPr id="54277" name="Picture 2" descr="E:\NIET\Project\xLogo11.png.pagespeed.ic.pydHLuCQEZ.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447800" cy="81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Footer Placeholder 12"/>
          <p:cNvSpPr>
            <a:spLocks noGrp="1"/>
          </p:cNvSpPr>
          <p:nvPr>
            <p:ph type="ftr" sz="quarter" idx="11"/>
          </p:nvPr>
        </p:nvSpPr>
        <p:spPr>
          <a:xfrm>
            <a:off x="2286000" y="6248400"/>
            <a:ext cx="5029200" cy="365125"/>
          </a:xfrm>
        </p:spPr>
        <p:txBody>
          <a:bodyPr/>
          <a:lstStyle/>
          <a:p>
            <a:pPr>
              <a:defRPr/>
            </a:pPr>
            <a:r>
              <a:rPr lang="en-US"/>
              <a:t>Alisha Sikri                                      ACSML0401                                  Unit-4</a:t>
            </a:r>
            <a:endParaRPr lang="en-US" dirty="0"/>
          </a:p>
        </p:txBody>
      </p:sp>
      <p:sp>
        <p:nvSpPr>
          <p:cNvPr id="54279" name="Content Placeholder 2"/>
          <p:cNvSpPr>
            <a:spLocks noGrp="1"/>
          </p:cNvSpPr>
          <p:nvPr>
            <p:ph idx="1"/>
          </p:nvPr>
        </p:nvSpPr>
        <p:spPr>
          <a:xfrm>
            <a:off x="152400" y="990600"/>
            <a:ext cx="8991600" cy="5486400"/>
          </a:xfrm>
        </p:spPr>
        <p:txBody>
          <a:bodyPr>
            <a:normAutofit/>
          </a:bodyPr>
          <a:lstStyle/>
          <a:p>
            <a:pPr eaLnBrk="1" hangingPunct="1">
              <a:buFont typeface="Arial" panose="020B0604020202020204" pitchFamily="34" charset="0"/>
              <a:buNone/>
            </a:pPr>
            <a:r>
              <a:rPr lang="en-US" altLang="en-US" sz="2200" dirty="0"/>
              <a:t>1. Choose correct option</a:t>
            </a:r>
          </a:p>
          <a:p>
            <a:pPr>
              <a:buNone/>
            </a:pPr>
            <a:r>
              <a:rPr lang="en-US" altLang="en-US" sz="2000" dirty="0"/>
              <a:t>    </a:t>
            </a:r>
            <a:r>
              <a:rPr lang="en-US" altLang="en-US" sz="2000" dirty="0" err="1"/>
              <a:t>i</a:t>
            </a:r>
            <a:r>
              <a:rPr lang="en-US" altLang="en-US" sz="2000" dirty="0"/>
              <a:t>) unstructured ii) </a:t>
            </a:r>
            <a:r>
              <a:rPr lang="en-IN" sz="2000" dirty="0"/>
              <a:t>inner layer iii)hidden layer iv) one </a:t>
            </a:r>
            <a:endParaRPr lang="en-US" altLang="en-US" sz="2000" dirty="0"/>
          </a:p>
          <a:p>
            <a:pPr eaLnBrk="1" hangingPunct="1">
              <a:buNone/>
            </a:pPr>
            <a:endParaRPr lang="en-US" altLang="en-US" sz="2000" dirty="0"/>
          </a:p>
          <a:p>
            <a:pPr marL="457200" indent="-457200">
              <a:buFont typeface="+mj-lt"/>
              <a:buAutoNum type="alphaLcPeriod"/>
            </a:pPr>
            <a:r>
              <a:rPr lang="en-US" sz="2000" dirty="0"/>
              <a:t>The first layer of NN is called the…</a:t>
            </a:r>
          </a:p>
          <a:p>
            <a:pPr marL="457200" indent="-457200">
              <a:buFont typeface="+mj-lt"/>
              <a:buAutoNum type="alphaLcPeriod"/>
            </a:pPr>
            <a:r>
              <a:rPr lang="en-US" sz="2000" dirty="0"/>
              <a:t>Middle layer of NN is called the ….</a:t>
            </a:r>
          </a:p>
          <a:p>
            <a:pPr marL="457200" indent="-457200">
              <a:buFont typeface="+mj-lt"/>
              <a:buAutoNum type="alphaLcPeriod"/>
            </a:pPr>
            <a:r>
              <a:rPr lang="en-US" altLang="en-US" sz="2000" dirty="0"/>
              <a:t>CNN is mostly used for ….. Data</a:t>
            </a:r>
          </a:p>
          <a:p>
            <a:pPr marL="457200" indent="-457200">
              <a:buFont typeface="+mj-lt"/>
              <a:buAutoNum type="alphaLcPeriod"/>
            </a:pPr>
            <a:r>
              <a:rPr lang="en-US" altLang="en-US" sz="2000" dirty="0"/>
              <a:t>Shallow neural network has ……hidden layer</a:t>
            </a:r>
          </a:p>
          <a:p>
            <a:pPr marL="0" indent="0">
              <a:buNone/>
            </a:pPr>
            <a:r>
              <a:rPr lang="en-US" altLang="en-US" sz="2000" dirty="0"/>
              <a:t>2. Choose correct option</a:t>
            </a:r>
          </a:p>
          <a:p>
            <a:pPr marL="0" indent="0">
              <a:buNone/>
            </a:pPr>
            <a:r>
              <a:rPr lang="en-IN" sz="2000" dirty="0" err="1"/>
              <a:t>i</a:t>
            </a:r>
            <a:r>
              <a:rPr lang="en-IN" sz="2000" dirty="0"/>
              <a:t>)Feature selection ii) Data labelling iii) </a:t>
            </a:r>
            <a:r>
              <a:rPr lang="en-US" altLang="en-US" sz="2000" dirty="0"/>
              <a:t>many-to one </a:t>
            </a:r>
            <a:r>
              <a:rPr lang="en-IN" sz="2000" dirty="0"/>
              <a:t>iv) activation function</a:t>
            </a:r>
            <a:endParaRPr lang="en-US" altLang="en-US" sz="2000" dirty="0"/>
          </a:p>
          <a:p>
            <a:pPr marL="457200" indent="-457200">
              <a:buFont typeface="+mj-lt"/>
              <a:buAutoNum type="alphaLcPeriod"/>
            </a:pPr>
            <a:r>
              <a:rPr lang="en-US" altLang="en-US" sz="2000" dirty="0"/>
              <a:t>Limitations of deep learning….</a:t>
            </a:r>
          </a:p>
          <a:p>
            <a:pPr marL="457200" indent="-457200">
              <a:buFont typeface="+mj-lt"/>
              <a:buAutoNum type="alphaLcPeriod"/>
            </a:pPr>
            <a:r>
              <a:rPr lang="en-US" altLang="en-US" sz="2000" dirty="0"/>
              <a:t>Limitations of machine learning….</a:t>
            </a:r>
          </a:p>
          <a:p>
            <a:pPr marL="457200" indent="-457200">
              <a:buFont typeface="+mj-lt"/>
              <a:buAutoNum type="alphaLcPeriod"/>
            </a:pPr>
            <a:r>
              <a:rPr lang="en-US" altLang="en-US" sz="2000" dirty="0" err="1"/>
              <a:t>Softmax</a:t>
            </a:r>
            <a:r>
              <a:rPr lang="en-US" altLang="en-US" sz="2000" dirty="0"/>
              <a:t> is an example of…..</a:t>
            </a:r>
          </a:p>
          <a:p>
            <a:pPr marL="457200" indent="-457200">
              <a:buFont typeface="+mj-lt"/>
              <a:buAutoNum type="alphaLcPeriod"/>
            </a:pPr>
            <a:r>
              <a:rPr lang="en-US" altLang="en-US" sz="2000" dirty="0"/>
              <a:t>Sentiment analysis using Deep Learning is a ………prediction task</a:t>
            </a:r>
          </a:p>
        </p:txBody>
      </p:sp>
    </p:spTree>
    <p:extLst>
      <p:ext uri="{BB962C8B-B14F-4D97-AF65-F5344CB8AC3E}">
        <p14:creationId xmlns:p14="http://schemas.microsoft.com/office/powerpoint/2010/main" val="129880064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quarter" idx="10"/>
          </p:nvPr>
        </p:nvSpPr>
        <p:spPr/>
        <p:txBody>
          <a:bodyPr/>
          <a:lstStyle/>
          <a:p>
            <a:pPr>
              <a:defRPr/>
            </a:pPr>
            <a:fld id="{C79F9BB1-5FC6-4C6B-817D-BA9A7A8B92FA}" type="datetime1">
              <a:rPr lang="en-US" smtClean="0"/>
              <a:t>5/4/2022</a:t>
            </a:fld>
            <a:endParaRPr lang="en-US"/>
          </a:p>
        </p:txBody>
      </p:sp>
      <p:sp>
        <p:nvSpPr>
          <p:cNvPr id="6" name="Slide Number Placeholder 5"/>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F27E277D-FF66-4212-9B78-103782DE5147}" type="slidenum">
              <a:rPr lang="en-US" altLang="en-US">
                <a:solidFill>
                  <a:srgbClr val="898989"/>
                </a:solidFill>
                <a:latin typeface="Calibri" panose="020F0502020204030204" pitchFamily="34" charset="0"/>
              </a:rPr>
              <a:pPr eaLnBrk="1" hangingPunct="1"/>
              <a:t>116</a:t>
            </a:fld>
            <a:endParaRPr lang="en-US" altLang="en-US">
              <a:solidFill>
                <a:srgbClr val="898989"/>
              </a:solidFill>
              <a:latin typeface="Calibri" panose="020F0502020204030204" pitchFamily="34" charset="0"/>
            </a:endParaRPr>
          </a:p>
        </p:txBody>
      </p:sp>
      <p:sp>
        <p:nvSpPr>
          <p:cNvPr id="7" name="Title 1"/>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fontAlgn="auto">
              <a:spcAft>
                <a:spcPts val="0"/>
              </a:spcAft>
              <a:defRPr/>
            </a:pPr>
            <a:r>
              <a:rPr lang="en-US" sz="3200" dirty="0"/>
              <a:t>Recap</a:t>
            </a:r>
          </a:p>
        </p:txBody>
      </p:sp>
      <p:pic>
        <p:nvPicPr>
          <p:cNvPr id="54277" name="Picture 2" descr="E:\NIET\Project\xLogo11.png.pagespeed.ic.pydHLuCQEZ.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447800" cy="81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Footer Placeholder 12"/>
          <p:cNvSpPr>
            <a:spLocks noGrp="1"/>
          </p:cNvSpPr>
          <p:nvPr>
            <p:ph type="ftr" sz="quarter" idx="11"/>
          </p:nvPr>
        </p:nvSpPr>
        <p:spPr>
          <a:xfrm>
            <a:off x="2286000" y="6248400"/>
            <a:ext cx="5029200" cy="365125"/>
          </a:xfrm>
        </p:spPr>
        <p:txBody>
          <a:bodyPr/>
          <a:lstStyle/>
          <a:p>
            <a:pPr>
              <a:defRPr/>
            </a:pPr>
            <a:r>
              <a:rPr lang="en-US"/>
              <a:t>Alisha Sikri                                      ACSML0401                                  Unit-4</a:t>
            </a:r>
            <a:endParaRPr lang="en-US" dirty="0"/>
          </a:p>
        </p:txBody>
      </p:sp>
      <p:sp>
        <p:nvSpPr>
          <p:cNvPr id="54279" name="Content Placeholder 2"/>
          <p:cNvSpPr>
            <a:spLocks noGrp="1"/>
          </p:cNvSpPr>
          <p:nvPr>
            <p:ph idx="1"/>
          </p:nvPr>
        </p:nvSpPr>
        <p:spPr>
          <a:xfrm>
            <a:off x="152400" y="990600"/>
            <a:ext cx="8991600" cy="5486400"/>
          </a:xfrm>
        </p:spPr>
        <p:txBody>
          <a:bodyPr>
            <a:normAutofit/>
          </a:bodyPr>
          <a:lstStyle/>
          <a:p>
            <a:r>
              <a:rPr lang="en-US" sz="2000" dirty="0"/>
              <a:t>Perceptron’s, Multilayer perceptron,</a:t>
            </a:r>
          </a:p>
          <a:p>
            <a:r>
              <a:rPr lang="en-US" sz="2000" dirty="0"/>
              <a:t>Gradient descent and the Delta rule, </a:t>
            </a:r>
          </a:p>
          <a:p>
            <a:r>
              <a:rPr lang="en-US" sz="2000" dirty="0"/>
              <a:t>Multilayer networks, </a:t>
            </a:r>
          </a:p>
          <a:p>
            <a:r>
              <a:rPr lang="en-US" sz="2000" dirty="0"/>
              <a:t>Derivation of Backpropagation Algorithm, </a:t>
            </a:r>
          </a:p>
          <a:p>
            <a:r>
              <a:rPr lang="en-US" sz="2000" dirty="0"/>
              <a:t> Unsupervised Learning – SOM Algorithm and its variant; </a:t>
            </a:r>
          </a:p>
          <a:p>
            <a:r>
              <a:rPr lang="en-US" sz="2000" dirty="0"/>
              <a:t>DEEP LEARNING - </a:t>
            </a:r>
            <a:r>
              <a:rPr lang="en-US" sz="2000" dirty="0" err="1"/>
              <a:t>Introduction,concept</a:t>
            </a:r>
            <a:r>
              <a:rPr lang="en-US" sz="2000" dirty="0"/>
              <a:t> of convolutional neural network , Types of layers – (Convolutional Layers , Activation function , pooling , fully connected) , Concept of Convolution (1D and 2D) layers, Training of network, </a:t>
            </a:r>
          </a:p>
          <a:p>
            <a:pPr eaLnBrk="1" hangingPunct="1">
              <a:buFont typeface="Arial" panose="020B0604020202020204" pitchFamily="34" charset="0"/>
              <a:buNone/>
            </a:pPr>
            <a:endParaRPr lang="en-US" altLang="en-US" sz="2000" dirty="0"/>
          </a:p>
        </p:txBody>
      </p:sp>
    </p:spTree>
    <p:extLst>
      <p:ext uri="{BB962C8B-B14F-4D97-AF65-F5344CB8AC3E}">
        <p14:creationId xmlns:p14="http://schemas.microsoft.com/office/powerpoint/2010/main" val="397193965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sp>
        <p:nvSpPr>
          <p:cNvPr id="4" name="Date Placeholder 3"/>
          <p:cNvSpPr>
            <a:spLocks noGrp="1"/>
          </p:cNvSpPr>
          <p:nvPr>
            <p:ph type="dt" sz="half" idx="10"/>
          </p:nvPr>
        </p:nvSpPr>
        <p:spPr/>
        <p:txBody>
          <a:bodyPr/>
          <a:lstStyle/>
          <a:p>
            <a:fld id="{3154961F-FAC9-428E-AADA-1B162EF07A55}" type="datetime1">
              <a:rPr lang="en-US" smtClean="0"/>
              <a:t>5/4/2022</a:t>
            </a:fld>
            <a:endParaRPr lang="en-US"/>
          </a:p>
        </p:txBody>
      </p:sp>
      <p:sp>
        <p:nvSpPr>
          <p:cNvPr id="5" name="Footer Placeholder 4"/>
          <p:cNvSpPr>
            <a:spLocks noGrp="1"/>
          </p:cNvSpPr>
          <p:nvPr>
            <p:ph type="ftr" sz="quarter" idx="11"/>
          </p:nvPr>
        </p:nvSpPr>
        <p:spPr/>
        <p:txBody>
          <a:bodyPr/>
          <a:lstStyle/>
          <a:p>
            <a:r>
              <a:rPr lang="en-US"/>
              <a:t>Alisha Sikri                                      ACSML0401                                  Unit-4</a:t>
            </a:r>
          </a:p>
        </p:txBody>
      </p:sp>
      <p:sp>
        <p:nvSpPr>
          <p:cNvPr id="6" name="Slide Number Placeholder 5"/>
          <p:cNvSpPr>
            <a:spLocks noGrp="1"/>
          </p:cNvSpPr>
          <p:nvPr>
            <p:ph type="sldNum" sz="quarter" idx="12"/>
          </p:nvPr>
        </p:nvSpPr>
        <p:spPr/>
        <p:txBody>
          <a:bodyPr/>
          <a:lstStyle/>
          <a:p>
            <a:fld id="{DD535DB6-9AA5-4DF6-8BB3-90D1D0B22B34}" type="slidenum">
              <a:rPr lang="en-US" smtClean="0"/>
              <a:pPr/>
              <a:t>117</a:t>
            </a:fld>
            <a:endParaRPr lang="en-US"/>
          </a:p>
        </p:txBody>
      </p:sp>
    </p:spTree>
    <p:extLst>
      <p:ext uri="{BB962C8B-B14F-4D97-AF65-F5344CB8AC3E}">
        <p14:creationId xmlns:p14="http://schemas.microsoft.com/office/powerpoint/2010/main" val="249116716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7F6B6A7-57AC-47A6-A623-475512066C01}" type="datetime1">
              <a:rPr lang="en-US" smtClean="0"/>
              <a:t>5/4/2022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118</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endParaRPr lang="en-US" sz="2400" dirty="0"/>
          </a:p>
          <a:p>
            <a:pPr algn="ctr">
              <a:spcBef>
                <a:spcPct val="0"/>
              </a:spcBef>
              <a:defRPr/>
            </a:pPr>
            <a:r>
              <a:rPr lang="en-US" sz="3200" b="1" dirty="0">
                <a:latin typeface="Times New Roman" pitchFamily="18" charset="0"/>
                <a:cs typeface="Times New Roman" pitchFamily="18" charset="0"/>
              </a:rPr>
              <a:t>References</a:t>
            </a:r>
          </a:p>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9" name="Rectangle 8"/>
          <p:cNvSpPr/>
          <p:nvPr/>
        </p:nvSpPr>
        <p:spPr>
          <a:xfrm>
            <a:off x="1066800" y="1219200"/>
            <a:ext cx="7239000" cy="4708981"/>
          </a:xfrm>
          <a:prstGeom prst="rect">
            <a:avLst/>
          </a:prstGeom>
        </p:spPr>
        <p:txBody>
          <a:bodyPr wrap="square">
            <a:spAutoFit/>
          </a:bodyPr>
          <a:lstStyle/>
          <a:p>
            <a:r>
              <a:rPr lang="en-US" sz="2000" b="1" dirty="0">
                <a:latin typeface="Times New Roman" pitchFamily="18" charset="0"/>
                <a:cs typeface="Times New Roman" pitchFamily="18" charset="0"/>
              </a:rPr>
              <a:t>Reference Books:</a:t>
            </a:r>
          </a:p>
          <a:p>
            <a:pPr algn="just">
              <a:buFont typeface="Wingdings" pitchFamily="2" charset="2"/>
              <a:buChar char="Ø"/>
            </a:pPr>
            <a:r>
              <a:rPr lang="en-US" sz="2000" dirty="0">
                <a:latin typeface="Times New Roman" pitchFamily="18" charset="0"/>
                <a:cs typeface="Times New Roman" pitchFamily="18" charset="0"/>
              </a:rPr>
              <a:t>Introduction to Statistical Learning, Springer, 2013 By Gareth James, Daniela Witten, Trevor Hastie, Robert </a:t>
            </a:r>
            <a:r>
              <a:rPr lang="en-US" sz="2000" dirty="0" err="1">
                <a:latin typeface="Times New Roman" pitchFamily="18" charset="0"/>
                <a:cs typeface="Times New Roman" pitchFamily="18" charset="0"/>
              </a:rPr>
              <a:t>Tibshirani</a:t>
            </a:r>
            <a:r>
              <a:rPr lang="en-US" sz="2000" dirty="0">
                <a:latin typeface="Times New Roman" pitchFamily="18" charset="0"/>
                <a:cs typeface="Times New Roman" pitchFamily="18" charset="0"/>
              </a:rPr>
              <a:t>.</a:t>
            </a:r>
          </a:p>
          <a:p>
            <a:pPr algn="just">
              <a:buFont typeface="Wingdings" pitchFamily="2" charset="2"/>
              <a:buChar char="Ø"/>
            </a:pPr>
            <a:endParaRPr lang="en-US" sz="2000" dirty="0">
              <a:latin typeface="Times New Roman" pitchFamily="18" charset="0"/>
              <a:cs typeface="Times New Roman" pitchFamily="18" charset="0"/>
            </a:endParaRPr>
          </a:p>
          <a:p>
            <a:pPr algn="just">
              <a:buFont typeface="Wingdings" pitchFamily="2" charset="2"/>
              <a:buChar char="Ø"/>
            </a:pPr>
            <a:r>
              <a:rPr lang="en-US" sz="2000" dirty="0">
                <a:latin typeface="Times New Roman" pitchFamily="18" charset="0"/>
                <a:cs typeface="Times New Roman" pitchFamily="18" charset="0"/>
              </a:rPr>
              <a:t>Pattern Classification, 2nd Ed., John Wiley &amp; Sons, 2001, Richard </a:t>
            </a:r>
            <a:r>
              <a:rPr lang="en-US" sz="2000" dirty="0" err="1">
                <a:latin typeface="Times New Roman" pitchFamily="18" charset="0"/>
                <a:cs typeface="Times New Roman" pitchFamily="18" charset="0"/>
              </a:rPr>
              <a:t>Duda</a:t>
            </a:r>
            <a:r>
              <a:rPr lang="en-US" sz="2000" dirty="0">
                <a:latin typeface="Times New Roman" pitchFamily="18" charset="0"/>
                <a:cs typeface="Times New Roman" pitchFamily="18" charset="0"/>
              </a:rPr>
              <a:t>, Peter Hart, David Stork.</a:t>
            </a:r>
          </a:p>
          <a:p>
            <a:pPr algn="just">
              <a:buFont typeface="Wingdings" pitchFamily="2" charset="2"/>
              <a:buChar char="Ø"/>
            </a:pPr>
            <a:endParaRPr lang="en-US" sz="2000" dirty="0">
              <a:latin typeface="Times New Roman" pitchFamily="18" charset="0"/>
              <a:cs typeface="Times New Roman" pitchFamily="18" charset="0"/>
            </a:endParaRPr>
          </a:p>
          <a:p>
            <a:pPr algn="just">
              <a:buFont typeface="Wingdings" pitchFamily="2" charset="2"/>
              <a:buChar char="Ø"/>
            </a:pPr>
            <a:r>
              <a:rPr lang="en-US" sz="2000" dirty="0">
                <a:latin typeface="Times New Roman" pitchFamily="18" charset="0"/>
                <a:cs typeface="Times New Roman" pitchFamily="18" charset="0"/>
              </a:rPr>
              <a:t>Machine Learning, McGraw Hill International Edition, by </a:t>
            </a:r>
            <a:r>
              <a:rPr lang="en-US" sz="2000" dirty="0" err="1">
                <a:latin typeface="Times New Roman" pitchFamily="18" charset="0"/>
                <a:cs typeface="Times New Roman" pitchFamily="18" charset="0"/>
              </a:rPr>
              <a:t>Tom.M.Mitchell</a:t>
            </a:r>
            <a:r>
              <a:rPr lang="en-US" sz="2000" dirty="0">
                <a:latin typeface="Times New Roman" pitchFamily="18" charset="0"/>
                <a:cs typeface="Times New Roman" pitchFamily="18" charset="0"/>
              </a:rPr>
              <a:t>.</a:t>
            </a:r>
          </a:p>
          <a:p>
            <a:pPr algn="just">
              <a:buFont typeface="Wingdings" pitchFamily="2" charset="2"/>
              <a:buChar char="Ø"/>
            </a:pPr>
            <a:endParaRPr lang="en-US" sz="2000" dirty="0">
              <a:latin typeface="Times New Roman" pitchFamily="18" charset="0"/>
              <a:cs typeface="Times New Roman" pitchFamily="18" charset="0"/>
            </a:endParaRPr>
          </a:p>
          <a:p>
            <a:pPr algn="just">
              <a:buFont typeface="Wingdings" pitchFamily="2" charset="2"/>
              <a:buChar char="Ø"/>
            </a:pPr>
            <a:r>
              <a:rPr lang="en-US" sz="2000" dirty="0">
                <a:latin typeface="Times New Roman" pitchFamily="18" charset="0"/>
                <a:cs typeface="Times New Roman" pitchFamily="18" charset="0"/>
              </a:rPr>
              <a:t>Introduction to Machine Learning, Eastern Economy Edition, Prentice Hall of India, 2005 By </a:t>
            </a:r>
            <a:r>
              <a:rPr lang="en-US" sz="2000" dirty="0" err="1">
                <a:latin typeface="Times New Roman" pitchFamily="18" charset="0"/>
                <a:cs typeface="Times New Roman" pitchFamily="18" charset="0"/>
              </a:rPr>
              <a:t>Ethern</a:t>
            </a:r>
            <a:r>
              <a:rPr lang="en-US" sz="2000" dirty="0">
                <a:latin typeface="Times New Roman" pitchFamily="18" charset="0"/>
                <a:cs typeface="Times New Roman" pitchFamily="18" charset="0"/>
              </a:rPr>
              <a:t> </a:t>
            </a:r>
            <a:r>
              <a:rPr lang="en-US" sz="2000" dirty="0" err="1">
                <a:latin typeface="Times New Roman" pitchFamily="18" charset="0"/>
                <a:cs typeface="Times New Roman" pitchFamily="18" charset="0"/>
              </a:rPr>
              <a:t>Alpaydin</a:t>
            </a:r>
            <a:r>
              <a:rPr lang="en-US" sz="2000" dirty="0">
                <a:latin typeface="Times New Roman" pitchFamily="18" charset="0"/>
                <a:cs typeface="Times New Roman" pitchFamily="18" charset="0"/>
              </a:rPr>
              <a:t>.</a:t>
            </a:r>
          </a:p>
          <a:p>
            <a:pPr algn="just">
              <a:buFont typeface="Wingdings" pitchFamily="2" charset="2"/>
              <a:buChar char="Ø"/>
            </a:pPr>
            <a:endParaRPr lang="en-US" sz="2000" dirty="0">
              <a:latin typeface="Times New Roman" pitchFamily="18" charset="0"/>
              <a:cs typeface="Times New Roman" pitchFamily="18" charset="0"/>
            </a:endParaRPr>
          </a:p>
          <a:p>
            <a:pPr algn="just">
              <a:buFont typeface="Wingdings" pitchFamily="2" charset="2"/>
              <a:buChar char="Ø"/>
            </a:pPr>
            <a:r>
              <a:rPr lang="en-US" sz="2000" dirty="0">
                <a:latin typeface="Times New Roman" pitchFamily="18" charset="0"/>
                <a:cs typeface="Times New Roman" pitchFamily="18" charset="0"/>
              </a:rPr>
              <a:t>Pattern Recognition and Machine Learning. Berlin: Springer-</a:t>
            </a:r>
            <a:r>
              <a:rPr lang="en-US" sz="2000" dirty="0" err="1">
                <a:latin typeface="Times New Roman" pitchFamily="18" charset="0"/>
                <a:cs typeface="Times New Roman" pitchFamily="18" charset="0"/>
              </a:rPr>
              <a:t>Verlag</a:t>
            </a:r>
            <a:r>
              <a:rPr lang="en-US" sz="2000" dirty="0">
                <a:latin typeface="Times New Roman" pitchFamily="18" charset="0"/>
                <a:cs typeface="Times New Roman" pitchFamily="18" charset="0"/>
              </a:rPr>
              <a:t>., Bishop, C.</a:t>
            </a:r>
          </a:p>
        </p:txBody>
      </p:sp>
      <p:sp>
        <p:nvSpPr>
          <p:cNvPr id="10" name="Footer Placeholder 4"/>
          <p:cNvSpPr txBox="1">
            <a:spLocks noGrp="1"/>
          </p:cNvSpPr>
          <p:nvPr>
            <p:ph type="ftr" sz="quarter" idx="11"/>
          </p:nvPr>
        </p:nvSpPr>
        <p:spPr>
          <a:xfrm>
            <a:off x="2514600" y="6324600"/>
            <a:ext cx="4876800" cy="365125"/>
          </a:xfrm>
          <a:prstGeom prst="rect">
            <a:avLst/>
          </a:prstGeom>
        </p:spPr>
        <p:txBody>
          <a:bodyPr vert="horz"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1">
                    <a:tint val="75000"/>
                  </a:schemeClr>
                </a:solidFill>
                <a:effectLst/>
                <a:uLnTx/>
                <a:uFillTx/>
                <a:latin typeface="+mn-lt"/>
                <a:ea typeface="+mn-ea"/>
                <a:cs typeface="+mn-cs"/>
              </a:rPr>
              <a:t>Alisha Sikri                                      ACSML0401                                  Unit-4</a:t>
            </a:r>
            <a:endParaRPr kumimoji="0" lang="en-US" sz="12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914400"/>
            <a:ext cx="8229600" cy="5211763"/>
          </a:xfrm>
        </p:spPr>
        <p:txBody>
          <a:bodyPr/>
          <a:lstStyle/>
          <a:p>
            <a:pPr>
              <a:buNone/>
            </a:pPr>
            <a:endParaRPr lang="en-US"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ndParaRPr>
          </a:p>
          <a:p>
            <a:pPr>
              <a:buNone/>
            </a:pPr>
            <a:endParaRPr lang="en-US"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ndParaRPr>
          </a:p>
          <a:p>
            <a:pPr>
              <a:buNone/>
            </a:pPr>
            <a:endParaRPr lang="en-US"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ndParaRPr>
          </a:p>
          <a:p>
            <a:pPr>
              <a:buNone/>
            </a:pPr>
            <a:r>
              <a:rPr lang="en-US"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                      </a:t>
            </a:r>
            <a:r>
              <a:rPr lang="en-US" sz="80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Thank You</a:t>
            </a:r>
          </a:p>
          <a:p>
            <a:endParaRPr lang="en-US" dirty="0"/>
          </a:p>
        </p:txBody>
      </p:sp>
      <p:sp>
        <p:nvSpPr>
          <p:cNvPr id="4" name="Date Placeholder 3"/>
          <p:cNvSpPr>
            <a:spLocks noGrp="1"/>
          </p:cNvSpPr>
          <p:nvPr>
            <p:ph type="dt" sz="half" idx="10"/>
          </p:nvPr>
        </p:nvSpPr>
        <p:spPr/>
        <p:txBody>
          <a:bodyPr/>
          <a:lstStyle/>
          <a:p>
            <a:fld id="{EDC1A551-7AA0-48C1-BFB1-4B5C71209E5A}" type="datetime1">
              <a:rPr lang="en-US" smtClean="0"/>
              <a:t>5/4/2022</a:t>
            </a:fld>
            <a:endParaRPr lang="en-US"/>
          </a:p>
        </p:txBody>
      </p:sp>
      <p:sp>
        <p:nvSpPr>
          <p:cNvPr id="5" name="Footer Placeholder 4"/>
          <p:cNvSpPr>
            <a:spLocks noGrp="1"/>
          </p:cNvSpPr>
          <p:nvPr>
            <p:ph type="ftr" sz="quarter" idx="11"/>
          </p:nvPr>
        </p:nvSpPr>
        <p:spPr>
          <a:xfrm>
            <a:off x="2209800" y="6356350"/>
            <a:ext cx="5105400" cy="365125"/>
          </a:xfrm>
        </p:spPr>
        <p:txBody>
          <a:bodyPr/>
          <a:lstStyle/>
          <a:p>
            <a:r>
              <a:rPr lang="en-US"/>
              <a:t>Alisha Sikri                                      ACSML0401                                  Unit-4</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119</a:t>
            </a:fld>
            <a:endParaRPr 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930263E-0D7E-4957-8FA3-D8BEC6E984BB}" type="datetime1">
              <a:rPr lang="en-US" smtClean="0"/>
              <a:t>5/4/2022</a:t>
            </a:fld>
            <a:endParaRPr lang="en-US"/>
          </a:p>
        </p:txBody>
      </p:sp>
      <p:sp>
        <p:nvSpPr>
          <p:cNvPr id="5" name="Footer Placeholder 4"/>
          <p:cNvSpPr>
            <a:spLocks noGrp="1"/>
          </p:cNvSpPr>
          <p:nvPr>
            <p:ph type="ftr" sz="quarter" idx="11"/>
          </p:nvPr>
        </p:nvSpPr>
        <p:spPr>
          <a:xfrm>
            <a:off x="2514600" y="6356350"/>
            <a:ext cx="5029200" cy="365125"/>
          </a:xfrm>
        </p:spPr>
        <p:txBody>
          <a:bodyPr/>
          <a:lstStyle/>
          <a:p>
            <a:pPr algn="l"/>
            <a:r>
              <a:rPr lang="en-US"/>
              <a:t>Alisha Sikri                                      ACSML0401                                  Unit-4</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12</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000" b="1" dirty="0">
                <a:latin typeface="Times New Roman" panose="02020603050405020304" pitchFamily="18" charset="0"/>
                <a:cs typeface="Times New Roman" panose="02020603050405020304" pitchFamily="18" charset="0"/>
              </a:rPr>
              <a:t>Program Specific Outcome (</a:t>
            </a:r>
            <a:r>
              <a:rPr kumimoji="0" lang="en-US" sz="3000" b="1"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rPr>
              <a:t>PSO)</a:t>
            </a:r>
          </a:p>
        </p:txBody>
      </p:sp>
      <p:pic>
        <p:nvPicPr>
          <p:cNvPr id="8"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0" y="20466"/>
            <a:ext cx="1447800" cy="776230"/>
          </a:xfrm>
          <a:prstGeom prst="rect">
            <a:avLst/>
          </a:prstGeom>
          <a:noFill/>
        </p:spPr>
      </p:pic>
      <p:sp>
        <p:nvSpPr>
          <p:cNvPr id="9" name="Content Placeholder 2"/>
          <p:cNvSpPr txBox="1">
            <a:spLocks/>
          </p:cNvSpPr>
          <p:nvPr/>
        </p:nvSpPr>
        <p:spPr bwMode="auto">
          <a:xfrm>
            <a:off x="381000" y="1143000"/>
            <a:ext cx="8531225" cy="508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eaLnBrk="1" hangingPunct="1"/>
            <a:r>
              <a:rPr lang="en-US" altLang="en-US" dirty="0"/>
              <a:t>On successful completion of graduation degree, The computer Science &amp; Engineering graduates will be able to:</a:t>
            </a:r>
          </a:p>
          <a:p>
            <a:pPr algn="just" eaLnBrk="1" hangingPunct="1"/>
            <a:r>
              <a:rPr lang="en-US" altLang="en-US" dirty="0"/>
              <a:t> </a:t>
            </a:r>
          </a:p>
          <a:p>
            <a:pPr algn="just" eaLnBrk="1" hangingPunct="1"/>
            <a:r>
              <a:rPr lang="en-US" altLang="en-US" b="1" dirty="0"/>
              <a:t>PSO1: </a:t>
            </a:r>
            <a:r>
              <a:rPr lang="en-US" altLang="en-US" dirty="0"/>
              <a:t> identify, analyze real world problems and design their ethical solutions using artificial intelligence, robotics, virtual/augmented reality, data analytics, block chain technology, and cloud computing.</a:t>
            </a:r>
          </a:p>
          <a:p>
            <a:pPr algn="just" eaLnBrk="1" hangingPunct="1"/>
            <a:r>
              <a:rPr lang="en-US" altLang="en-US" b="1" dirty="0"/>
              <a:t> </a:t>
            </a:r>
            <a:endParaRPr lang="en-US" altLang="en-US" dirty="0"/>
          </a:p>
          <a:p>
            <a:pPr algn="just" eaLnBrk="1" hangingPunct="1"/>
            <a:r>
              <a:rPr lang="en-US" altLang="en-US" b="1" dirty="0"/>
              <a:t>PSO2: </a:t>
            </a:r>
            <a:r>
              <a:rPr lang="en-US" altLang="en-US" dirty="0"/>
              <a:t> design and develop the hardware sensor devices and related interfacing software systems for solving complex engineering problems.</a:t>
            </a:r>
          </a:p>
          <a:p>
            <a:pPr algn="just" eaLnBrk="1" hangingPunct="1"/>
            <a:r>
              <a:rPr lang="en-US" altLang="en-US" b="1" dirty="0"/>
              <a:t> </a:t>
            </a:r>
            <a:endParaRPr lang="en-US" altLang="en-US" dirty="0"/>
          </a:p>
          <a:p>
            <a:pPr algn="just" eaLnBrk="1" hangingPunct="1"/>
            <a:r>
              <a:rPr lang="en-US" altLang="en-US" b="1" dirty="0"/>
              <a:t>PSO 3: </a:t>
            </a:r>
            <a:r>
              <a:rPr lang="en-US" altLang="en-US" dirty="0"/>
              <a:t>understand inter-disciplinary computing techniques and to apply them in the design of advanced computing.</a:t>
            </a:r>
          </a:p>
          <a:p>
            <a:pPr algn="just" eaLnBrk="1" hangingPunct="1"/>
            <a:r>
              <a:rPr lang="en-US" altLang="en-US" b="1" dirty="0"/>
              <a:t> </a:t>
            </a:r>
            <a:endParaRPr lang="en-US" altLang="en-US" dirty="0"/>
          </a:p>
          <a:p>
            <a:pPr algn="just" eaLnBrk="1" hangingPunct="1"/>
            <a:r>
              <a:rPr lang="en-US" altLang="en-US" b="1" dirty="0"/>
              <a:t>PSO 4:</a:t>
            </a:r>
            <a:r>
              <a:rPr lang="en-US" altLang="en-US" dirty="0"/>
              <a:t> conduct investigation of complex problem with the help of technical, managerial, leadership qualities, and modern engineering tools provided by industry sponsored laboratories.</a:t>
            </a:r>
          </a:p>
          <a:p>
            <a:pPr eaLnBrk="1" hangingPunct="1"/>
            <a:r>
              <a:rPr lang="en-US" altLang="en-US" dirty="0"/>
              <a:t> </a:t>
            </a:r>
          </a:p>
        </p:txBody>
      </p:sp>
    </p:spTree>
    <p:extLst>
      <p:ext uri="{BB962C8B-B14F-4D97-AF65-F5344CB8AC3E}">
        <p14:creationId xmlns:p14="http://schemas.microsoft.com/office/powerpoint/2010/main" val="11261077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724400"/>
          </a:xfrm>
        </p:spPr>
        <p:txBody>
          <a:bodyPr>
            <a:normAutofit/>
          </a:bodyPr>
          <a:lstStyle/>
          <a:p>
            <a:pPr algn="just">
              <a:buNone/>
            </a:pPr>
            <a:r>
              <a:rPr lang="en-US" sz="2000" b="1" dirty="0"/>
              <a:t>CO MAPPING WITH PSO</a:t>
            </a:r>
            <a:endParaRPr lang="en-US" sz="2000" dirty="0"/>
          </a:p>
          <a:p>
            <a:pPr>
              <a:buNone/>
            </a:pPr>
            <a:endParaRPr lang="en-US" sz="2000" dirty="0"/>
          </a:p>
        </p:txBody>
      </p:sp>
      <p:sp>
        <p:nvSpPr>
          <p:cNvPr id="4" name="Date Placeholder 3"/>
          <p:cNvSpPr>
            <a:spLocks noGrp="1"/>
          </p:cNvSpPr>
          <p:nvPr>
            <p:ph type="dt" sz="half" idx="10"/>
          </p:nvPr>
        </p:nvSpPr>
        <p:spPr/>
        <p:txBody>
          <a:bodyPr/>
          <a:lstStyle/>
          <a:p>
            <a:fld id="{1C5147FC-3A1D-4A1A-B37C-1488CD8A2241}" type="datetime1">
              <a:rPr lang="en-US" smtClean="0"/>
              <a:t>5/4/2022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13</a:t>
            </a:fld>
            <a:endParaRPr lang="en-US" dirty="0"/>
          </a:p>
        </p:txBody>
      </p:sp>
      <p:sp>
        <p:nvSpPr>
          <p:cNvPr id="7" name="Title 1"/>
          <p:cNvSpPr txBox="1">
            <a:spLocks/>
          </p:cNvSpPr>
          <p:nvPr/>
        </p:nvSpPr>
        <p:spPr>
          <a:xfrm>
            <a:off x="1447800" y="20466"/>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endParaRPr lang="en-US" sz="2400" dirty="0"/>
          </a:p>
          <a:p>
            <a:pPr algn="ctr">
              <a:spcBef>
                <a:spcPct val="0"/>
              </a:spcBef>
              <a:defRPr/>
            </a:pPr>
            <a:r>
              <a:rPr lang="en-US" sz="3200" dirty="0">
                <a:latin typeface="Times New Roman" pitchFamily="18" charset="0"/>
                <a:cs typeface="Times New Roman" pitchFamily="18" charset="0"/>
              </a:rPr>
              <a:t>CO-PSO Mapping</a:t>
            </a:r>
          </a:p>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0" y="20466"/>
            <a:ext cx="1447800" cy="776230"/>
          </a:xfrm>
          <a:prstGeom prst="rect">
            <a:avLst/>
          </a:prstGeom>
          <a:noFill/>
        </p:spPr>
      </p:pic>
      <p:sp>
        <p:nvSpPr>
          <p:cNvPr id="9" name="Footer Placeholder 12"/>
          <p:cNvSpPr>
            <a:spLocks noGrp="1"/>
          </p:cNvSpPr>
          <p:nvPr>
            <p:ph type="ftr" sz="quarter" idx="11"/>
          </p:nvPr>
        </p:nvSpPr>
        <p:spPr>
          <a:xfrm>
            <a:off x="1981200" y="6324601"/>
            <a:ext cx="5831160" cy="288924"/>
          </a:xfrm>
        </p:spPr>
        <p:txBody>
          <a:bodyPr/>
          <a:lstStyle/>
          <a:p>
            <a:r>
              <a:rPr lang="en-US"/>
              <a:t>Alisha Sikri                                      ACSML0401                                  Unit-4</a:t>
            </a:r>
            <a:endParaRPr lang="en-US" dirty="0"/>
          </a:p>
        </p:txBody>
      </p:sp>
      <p:graphicFrame>
        <p:nvGraphicFramePr>
          <p:cNvPr id="10" name="Table 9"/>
          <p:cNvGraphicFramePr>
            <a:graphicFrameLocks noGrp="1"/>
          </p:cNvGraphicFramePr>
          <p:nvPr/>
        </p:nvGraphicFramePr>
        <p:xfrm>
          <a:off x="2133600" y="2057401"/>
          <a:ext cx="5410200" cy="3937401"/>
        </p:xfrm>
        <a:graphic>
          <a:graphicData uri="http://schemas.openxmlformats.org/drawingml/2006/table">
            <a:tbl>
              <a:tblPr firstRow="1" bandRow="1">
                <a:tableStyleId>{5C22544A-7EE6-4342-B048-85BDC9FD1C3A}</a:tableStyleId>
              </a:tblPr>
              <a:tblGrid>
                <a:gridCol w="1487805">
                  <a:extLst>
                    <a:ext uri="{9D8B030D-6E8A-4147-A177-3AD203B41FA5}">
                      <a16:colId xmlns:a16="http://schemas.microsoft.com/office/drawing/2014/main" val="2894517304"/>
                    </a:ext>
                  </a:extLst>
                </a:gridCol>
                <a:gridCol w="946785">
                  <a:extLst>
                    <a:ext uri="{9D8B030D-6E8A-4147-A177-3AD203B41FA5}">
                      <a16:colId xmlns:a16="http://schemas.microsoft.com/office/drawing/2014/main" val="2111015651"/>
                    </a:ext>
                  </a:extLst>
                </a:gridCol>
                <a:gridCol w="946785">
                  <a:extLst>
                    <a:ext uri="{9D8B030D-6E8A-4147-A177-3AD203B41FA5}">
                      <a16:colId xmlns:a16="http://schemas.microsoft.com/office/drawing/2014/main" val="2548499303"/>
                    </a:ext>
                  </a:extLst>
                </a:gridCol>
                <a:gridCol w="946785">
                  <a:extLst>
                    <a:ext uri="{9D8B030D-6E8A-4147-A177-3AD203B41FA5}">
                      <a16:colId xmlns:a16="http://schemas.microsoft.com/office/drawing/2014/main" val="63371974"/>
                    </a:ext>
                  </a:extLst>
                </a:gridCol>
                <a:gridCol w="1082040">
                  <a:extLst>
                    <a:ext uri="{9D8B030D-6E8A-4147-A177-3AD203B41FA5}">
                      <a16:colId xmlns:a16="http://schemas.microsoft.com/office/drawing/2014/main" val="3617861919"/>
                    </a:ext>
                  </a:extLst>
                </a:gridCol>
              </a:tblGrid>
              <a:tr h="813371">
                <a:tc>
                  <a:txBody>
                    <a:bodyPr/>
                    <a:lstStyle/>
                    <a:p>
                      <a:pPr algn="ctr"/>
                      <a:r>
                        <a:rPr lang="en-US" dirty="0"/>
                        <a:t>CO/PSO</a:t>
                      </a:r>
                    </a:p>
                  </a:txBody>
                  <a:tcPr/>
                </a:tc>
                <a:tc>
                  <a:txBody>
                    <a:bodyPr/>
                    <a:lstStyle/>
                    <a:p>
                      <a:pPr algn="ctr"/>
                      <a:r>
                        <a:rPr lang="en-US" dirty="0"/>
                        <a:t>POS1</a:t>
                      </a:r>
                    </a:p>
                  </a:txBody>
                  <a:tcPr/>
                </a:tc>
                <a:tc>
                  <a:txBody>
                    <a:bodyPr/>
                    <a:lstStyle/>
                    <a:p>
                      <a:pPr algn="ctr"/>
                      <a:r>
                        <a:rPr lang="en-US" dirty="0"/>
                        <a:t>POS2</a:t>
                      </a:r>
                    </a:p>
                  </a:txBody>
                  <a:tcPr/>
                </a:tc>
                <a:tc>
                  <a:txBody>
                    <a:bodyPr/>
                    <a:lstStyle/>
                    <a:p>
                      <a:pPr algn="ctr"/>
                      <a:r>
                        <a:rPr lang="en-US" dirty="0"/>
                        <a:t>POS3</a:t>
                      </a:r>
                    </a:p>
                  </a:txBody>
                  <a:tcPr/>
                </a:tc>
                <a:tc>
                  <a:txBody>
                    <a:bodyPr/>
                    <a:lstStyle/>
                    <a:p>
                      <a:pPr algn="ctr"/>
                      <a:r>
                        <a:rPr lang="en-US" dirty="0"/>
                        <a:t>POS4</a:t>
                      </a:r>
                    </a:p>
                  </a:txBody>
                  <a:tcPr/>
                </a:tc>
                <a:extLst>
                  <a:ext uri="{0D108BD9-81ED-4DB2-BD59-A6C34878D82A}">
                    <a16:rowId xmlns:a16="http://schemas.microsoft.com/office/drawing/2014/main" val="207700183"/>
                  </a:ext>
                </a:extLst>
              </a:tr>
              <a:tr h="624806">
                <a:tc>
                  <a:txBody>
                    <a:bodyPr/>
                    <a:lstStyle/>
                    <a:p>
                      <a:pPr algn="ctr"/>
                      <a:r>
                        <a:rPr lang="en-US" b="1" dirty="0"/>
                        <a:t>CO 1</a:t>
                      </a:r>
                    </a:p>
                  </a:txBody>
                  <a:tcPr/>
                </a:tc>
                <a:tc>
                  <a:txBody>
                    <a:bodyPr/>
                    <a:lstStyle/>
                    <a:p>
                      <a:pPr algn="ctr"/>
                      <a:r>
                        <a:rPr lang="en-US" dirty="0"/>
                        <a:t>3</a:t>
                      </a:r>
                    </a:p>
                  </a:txBody>
                  <a:tcPr/>
                </a:tc>
                <a:tc>
                  <a:txBody>
                    <a:bodyPr/>
                    <a:lstStyle/>
                    <a:p>
                      <a:pPr algn="ctr"/>
                      <a:r>
                        <a:rPr lang="en-US" dirty="0"/>
                        <a:t>1</a:t>
                      </a:r>
                    </a:p>
                  </a:txBody>
                  <a:tcPr/>
                </a:tc>
                <a:tc>
                  <a:txBody>
                    <a:bodyPr/>
                    <a:lstStyle/>
                    <a:p>
                      <a:pPr algn="ctr"/>
                      <a:r>
                        <a:rPr lang="en-US" dirty="0"/>
                        <a:t>1</a:t>
                      </a:r>
                    </a:p>
                  </a:txBody>
                  <a:tcPr/>
                </a:tc>
                <a:tc>
                  <a:txBody>
                    <a:bodyPr/>
                    <a:lstStyle/>
                    <a:p>
                      <a:pPr algn="ctr"/>
                      <a:r>
                        <a:rPr lang="en-US" dirty="0"/>
                        <a:t>-</a:t>
                      </a:r>
                    </a:p>
                  </a:txBody>
                  <a:tcPr/>
                </a:tc>
                <a:extLst>
                  <a:ext uri="{0D108BD9-81ED-4DB2-BD59-A6C34878D82A}">
                    <a16:rowId xmlns:a16="http://schemas.microsoft.com/office/drawing/2014/main" val="2952422578"/>
                  </a:ext>
                </a:extLst>
              </a:tr>
              <a:tr h="624806">
                <a:tc>
                  <a:txBody>
                    <a:bodyPr/>
                    <a:lstStyle/>
                    <a:p>
                      <a:pPr algn="ctr"/>
                      <a:r>
                        <a:rPr lang="en-US" b="1" dirty="0"/>
                        <a:t>CO 2</a:t>
                      </a:r>
                    </a:p>
                  </a:txBody>
                  <a:tcPr/>
                </a:tc>
                <a:tc>
                  <a:txBody>
                    <a:bodyPr/>
                    <a:lstStyle/>
                    <a:p>
                      <a:pPr algn="ctr"/>
                      <a:r>
                        <a:rPr lang="en-US" dirty="0"/>
                        <a:t>3</a:t>
                      </a:r>
                    </a:p>
                  </a:txBody>
                  <a:tcPr/>
                </a:tc>
                <a:tc>
                  <a:txBody>
                    <a:bodyPr/>
                    <a:lstStyle/>
                    <a:p>
                      <a:pPr algn="ctr"/>
                      <a:r>
                        <a:rPr lang="en-US" dirty="0"/>
                        <a:t>2</a:t>
                      </a:r>
                    </a:p>
                  </a:txBody>
                  <a:tcPr/>
                </a:tc>
                <a:tc>
                  <a:txBody>
                    <a:bodyPr/>
                    <a:lstStyle/>
                    <a:p>
                      <a:pPr algn="ctr"/>
                      <a:r>
                        <a:rPr lang="en-US" dirty="0"/>
                        <a:t>-</a:t>
                      </a:r>
                    </a:p>
                  </a:txBody>
                  <a:tcPr/>
                </a:tc>
                <a:tc>
                  <a:txBody>
                    <a:bodyPr/>
                    <a:lstStyle/>
                    <a:p>
                      <a:pPr algn="ctr"/>
                      <a:r>
                        <a:rPr lang="en-US" dirty="0"/>
                        <a:t>-</a:t>
                      </a:r>
                    </a:p>
                  </a:txBody>
                  <a:tcPr/>
                </a:tc>
                <a:extLst>
                  <a:ext uri="{0D108BD9-81ED-4DB2-BD59-A6C34878D82A}">
                    <a16:rowId xmlns:a16="http://schemas.microsoft.com/office/drawing/2014/main" val="3328557753"/>
                  </a:ext>
                </a:extLst>
              </a:tr>
              <a:tr h="624806">
                <a:tc>
                  <a:txBody>
                    <a:bodyPr/>
                    <a:lstStyle/>
                    <a:p>
                      <a:pPr algn="ctr"/>
                      <a:r>
                        <a:rPr lang="en-US" b="1" dirty="0"/>
                        <a:t>CO 3</a:t>
                      </a:r>
                    </a:p>
                  </a:txBody>
                  <a:tcPr/>
                </a:tc>
                <a:tc>
                  <a:txBody>
                    <a:bodyPr/>
                    <a:lstStyle/>
                    <a:p>
                      <a:pPr algn="ctr"/>
                      <a:r>
                        <a:rPr lang="en-US" dirty="0"/>
                        <a:t>3</a:t>
                      </a:r>
                    </a:p>
                  </a:txBody>
                  <a:tcPr/>
                </a:tc>
                <a:tc>
                  <a:txBody>
                    <a:bodyPr/>
                    <a:lstStyle/>
                    <a:p>
                      <a:pPr algn="ctr"/>
                      <a:r>
                        <a:rPr lang="en-US" dirty="0"/>
                        <a:t>2</a:t>
                      </a:r>
                    </a:p>
                  </a:txBody>
                  <a:tcPr/>
                </a:tc>
                <a:tc>
                  <a:txBody>
                    <a:bodyPr/>
                    <a:lstStyle/>
                    <a:p>
                      <a:pPr algn="ctr"/>
                      <a:r>
                        <a:rPr lang="en-US" dirty="0"/>
                        <a:t>-</a:t>
                      </a:r>
                    </a:p>
                  </a:txBody>
                  <a:tcPr/>
                </a:tc>
                <a:tc>
                  <a:txBody>
                    <a:bodyPr/>
                    <a:lstStyle/>
                    <a:p>
                      <a:pPr algn="ctr"/>
                      <a:r>
                        <a:rPr lang="en-US" dirty="0"/>
                        <a:t>-</a:t>
                      </a:r>
                    </a:p>
                  </a:txBody>
                  <a:tcPr/>
                </a:tc>
                <a:extLst>
                  <a:ext uri="{0D108BD9-81ED-4DB2-BD59-A6C34878D82A}">
                    <a16:rowId xmlns:a16="http://schemas.microsoft.com/office/drawing/2014/main" val="3115439708"/>
                  </a:ext>
                </a:extLst>
              </a:tr>
              <a:tr h="624806">
                <a:tc>
                  <a:txBody>
                    <a:bodyPr/>
                    <a:lstStyle/>
                    <a:p>
                      <a:pPr algn="ctr"/>
                      <a:r>
                        <a:rPr lang="en-US" b="1" dirty="0"/>
                        <a:t>CO 4</a:t>
                      </a:r>
                    </a:p>
                  </a:txBody>
                  <a:tcPr/>
                </a:tc>
                <a:tc>
                  <a:txBody>
                    <a:bodyPr/>
                    <a:lstStyle/>
                    <a:p>
                      <a:pPr algn="ctr"/>
                      <a:r>
                        <a:rPr lang="en-US" dirty="0"/>
                        <a:t>3</a:t>
                      </a:r>
                    </a:p>
                  </a:txBody>
                  <a:tcPr/>
                </a:tc>
                <a:tc>
                  <a:txBody>
                    <a:bodyPr/>
                    <a:lstStyle/>
                    <a:p>
                      <a:pPr algn="ctr"/>
                      <a:r>
                        <a:rPr lang="en-US" dirty="0"/>
                        <a:t>2</a:t>
                      </a:r>
                    </a:p>
                  </a:txBody>
                  <a:tcPr/>
                </a:tc>
                <a:tc>
                  <a:txBody>
                    <a:bodyPr/>
                    <a:lstStyle/>
                    <a:p>
                      <a:pPr algn="ctr"/>
                      <a:r>
                        <a:rPr lang="en-US" dirty="0"/>
                        <a:t>2</a:t>
                      </a:r>
                    </a:p>
                  </a:txBody>
                  <a:tcPr/>
                </a:tc>
                <a:tc>
                  <a:txBody>
                    <a:bodyPr/>
                    <a:lstStyle/>
                    <a:p>
                      <a:pPr algn="ctr"/>
                      <a:r>
                        <a:rPr lang="en-US" dirty="0"/>
                        <a:t>1</a:t>
                      </a:r>
                    </a:p>
                  </a:txBody>
                  <a:tcPr/>
                </a:tc>
                <a:extLst>
                  <a:ext uri="{0D108BD9-81ED-4DB2-BD59-A6C34878D82A}">
                    <a16:rowId xmlns:a16="http://schemas.microsoft.com/office/drawing/2014/main" val="1339419643"/>
                  </a:ext>
                </a:extLst>
              </a:tr>
              <a:tr h="624806">
                <a:tc>
                  <a:txBody>
                    <a:bodyPr/>
                    <a:lstStyle/>
                    <a:p>
                      <a:pPr algn="ctr"/>
                      <a:r>
                        <a:rPr lang="en-US" b="1" dirty="0"/>
                        <a:t>CO 5</a:t>
                      </a:r>
                    </a:p>
                  </a:txBody>
                  <a:tcPr/>
                </a:tc>
                <a:tc>
                  <a:txBody>
                    <a:bodyPr/>
                    <a:lstStyle/>
                    <a:p>
                      <a:pPr algn="ctr"/>
                      <a:r>
                        <a:rPr lang="en-US" dirty="0"/>
                        <a:t>3</a:t>
                      </a:r>
                    </a:p>
                  </a:txBody>
                  <a:tcPr/>
                </a:tc>
                <a:tc>
                  <a:txBody>
                    <a:bodyPr/>
                    <a:lstStyle/>
                    <a:p>
                      <a:pPr algn="ctr"/>
                      <a:r>
                        <a:rPr lang="en-US" dirty="0"/>
                        <a:t>2</a:t>
                      </a:r>
                    </a:p>
                  </a:txBody>
                  <a:tcPr/>
                </a:tc>
                <a:tc>
                  <a:txBody>
                    <a:bodyPr/>
                    <a:lstStyle/>
                    <a:p>
                      <a:pPr algn="ctr"/>
                      <a:r>
                        <a:rPr lang="en-US" dirty="0"/>
                        <a:t>1</a:t>
                      </a:r>
                    </a:p>
                  </a:txBody>
                  <a:tcPr/>
                </a:tc>
                <a:tc>
                  <a:txBody>
                    <a:bodyPr/>
                    <a:lstStyle/>
                    <a:p>
                      <a:pPr algn="ctr"/>
                      <a:r>
                        <a:rPr lang="en-US" dirty="0"/>
                        <a:t>-</a:t>
                      </a:r>
                    </a:p>
                  </a:txBody>
                  <a:tcPr/>
                </a:tc>
                <a:extLst>
                  <a:ext uri="{0D108BD9-81ED-4DB2-BD59-A6C34878D82A}">
                    <a16:rowId xmlns:a16="http://schemas.microsoft.com/office/drawing/2014/main" val="596995992"/>
                  </a:ext>
                </a:extLst>
              </a:tr>
            </a:tbl>
          </a:graphicData>
        </a:graphic>
      </p:graphicFrame>
    </p:spTree>
    <p:extLst>
      <p:ext uri="{BB962C8B-B14F-4D97-AF65-F5344CB8AC3E}">
        <p14:creationId xmlns:p14="http://schemas.microsoft.com/office/powerpoint/2010/main" val="293394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F81DBD18-8D30-4F46-876A-ABF8F5E53D46}" type="datetime1">
              <a:rPr lang="en-US" smtClean="0"/>
              <a:t>5/4/2022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14</a:t>
            </a:fld>
            <a:endParaRPr lang="en-US" dirty="0"/>
          </a:p>
        </p:txBody>
      </p:sp>
      <p:sp>
        <p:nvSpPr>
          <p:cNvPr id="7" name="Title 1"/>
          <p:cNvSpPr txBox="1">
            <a:spLocks/>
          </p:cNvSpPr>
          <p:nvPr/>
        </p:nvSpPr>
        <p:spPr>
          <a:xfrm>
            <a:off x="1447800" y="20466"/>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endParaRPr lang="en-US" sz="2400" dirty="0"/>
          </a:p>
          <a:p>
            <a:pPr algn="ctr">
              <a:spcBef>
                <a:spcPct val="0"/>
              </a:spcBef>
              <a:defRPr/>
            </a:pPr>
            <a:r>
              <a:rPr lang="en-US" sz="3200" dirty="0">
                <a:latin typeface="Times New Roman" pitchFamily="18" charset="0"/>
                <a:cs typeface="Times New Roman" pitchFamily="18" charset="0"/>
              </a:rPr>
              <a:t>PEOs</a:t>
            </a:r>
          </a:p>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0" y="20466"/>
            <a:ext cx="1447800" cy="776230"/>
          </a:xfrm>
          <a:prstGeom prst="rect">
            <a:avLst/>
          </a:prstGeom>
          <a:noFill/>
        </p:spPr>
      </p:pic>
      <p:sp>
        <p:nvSpPr>
          <p:cNvPr id="9" name="Footer Placeholder 12"/>
          <p:cNvSpPr>
            <a:spLocks noGrp="1"/>
          </p:cNvSpPr>
          <p:nvPr>
            <p:ph type="ftr" sz="quarter" idx="11"/>
          </p:nvPr>
        </p:nvSpPr>
        <p:spPr>
          <a:xfrm>
            <a:off x="1981200" y="6324601"/>
            <a:ext cx="5831160" cy="288924"/>
          </a:xfrm>
        </p:spPr>
        <p:txBody>
          <a:bodyPr/>
          <a:lstStyle/>
          <a:p>
            <a:r>
              <a:rPr lang="en-US"/>
              <a:t>Alisha Sikri                                      ACSML0401                                  Unit-4</a:t>
            </a:r>
            <a:endParaRPr lang="en-US" dirty="0"/>
          </a:p>
        </p:txBody>
      </p:sp>
      <p:sp>
        <p:nvSpPr>
          <p:cNvPr id="11" name="Rectangle 9"/>
          <p:cNvSpPr>
            <a:spLocks noChangeArrowheads="1"/>
          </p:cNvSpPr>
          <p:nvPr/>
        </p:nvSpPr>
        <p:spPr bwMode="auto">
          <a:xfrm>
            <a:off x="304800" y="1119188"/>
            <a:ext cx="8582025" cy="5494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eaLnBrk="1" hangingPunct="1">
              <a:lnSpc>
                <a:spcPct val="150000"/>
              </a:lnSpc>
            </a:pPr>
            <a:r>
              <a:rPr lang="en-US" altLang="en-US" b="1" dirty="0">
                <a:latin typeface="Times New Roman" panose="02020603050405020304" pitchFamily="18" charset="0"/>
                <a:cs typeface="Times New Roman" panose="02020603050405020304" pitchFamily="18" charset="0"/>
              </a:rPr>
              <a:t>PEO 1: </a:t>
            </a:r>
            <a:r>
              <a:rPr lang="en-US" altLang="en-US" dirty="0">
                <a:latin typeface="Times New Roman" panose="02020603050405020304" pitchFamily="18" charset="0"/>
                <a:cs typeface="Times New Roman" panose="02020603050405020304" pitchFamily="18" charset="0"/>
              </a:rPr>
              <a:t>To have an excellent scientific and engineering breadth so as to comprehend, analyze, design and provide sustainable solutions for real-life problems using state-of-the-art technologies.</a:t>
            </a:r>
            <a:endParaRPr lang="en-US" altLang="en-US" dirty="0">
              <a:latin typeface="Calibri" panose="020F0502020204030204" pitchFamily="34" charset="0"/>
              <a:cs typeface="Times New Roman" panose="02020603050405020304" pitchFamily="18" charset="0"/>
            </a:endParaRPr>
          </a:p>
          <a:p>
            <a:pPr algn="just" eaLnBrk="1" hangingPunct="1">
              <a:lnSpc>
                <a:spcPct val="150000"/>
              </a:lnSpc>
            </a:pPr>
            <a:r>
              <a:rPr lang="en-US" altLang="en-US" b="1" dirty="0">
                <a:latin typeface="Times New Roman" panose="02020603050405020304" pitchFamily="18" charset="0"/>
                <a:cs typeface="Times New Roman" panose="02020603050405020304" pitchFamily="18" charset="0"/>
              </a:rPr>
              <a:t> </a:t>
            </a:r>
            <a:endParaRPr lang="en-US" altLang="en-US" dirty="0">
              <a:latin typeface="Calibri" panose="020F0502020204030204" pitchFamily="34" charset="0"/>
              <a:cs typeface="Times New Roman" panose="02020603050405020304" pitchFamily="18" charset="0"/>
            </a:endParaRPr>
          </a:p>
          <a:p>
            <a:pPr algn="just" eaLnBrk="1" hangingPunct="1">
              <a:lnSpc>
                <a:spcPct val="150000"/>
              </a:lnSpc>
            </a:pPr>
            <a:r>
              <a:rPr lang="en-US" altLang="en-US" b="1" dirty="0">
                <a:latin typeface="Times New Roman" panose="02020603050405020304" pitchFamily="18" charset="0"/>
                <a:cs typeface="Times New Roman" panose="02020603050405020304" pitchFamily="18" charset="0"/>
              </a:rPr>
              <a:t> PEO 2: </a:t>
            </a:r>
            <a:r>
              <a:rPr lang="en-US" altLang="en-US" dirty="0">
                <a:latin typeface="Times New Roman" panose="02020603050405020304" pitchFamily="18" charset="0"/>
                <a:cs typeface="Times New Roman" panose="02020603050405020304" pitchFamily="18" charset="0"/>
              </a:rPr>
              <a:t>To have a successful career in industries, to pursue higher studies or to support entrepreneurial endeavors and to face the global challenges.</a:t>
            </a:r>
            <a:endParaRPr lang="en-US" altLang="en-US" dirty="0">
              <a:latin typeface="Calibri" panose="020F0502020204030204" pitchFamily="34" charset="0"/>
              <a:cs typeface="Times New Roman" panose="02020603050405020304" pitchFamily="18" charset="0"/>
            </a:endParaRPr>
          </a:p>
          <a:p>
            <a:pPr algn="just" eaLnBrk="1" hangingPunct="1">
              <a:lnSpc>
                <a:spcPct val="150000"/>
              </a:lnSpc>
            </a:pPr>
            <a:r>
              <a:rPr lang="en-US" altLang="en-US" b="1" dirty="0">
                <a:latin typeface="Times New Roman" panose="02020603050405020304" pitchFamily="18" charset="0"/>
                <a:cs typeface="Times New Roman" panose="02020603050405020304" pitchFamily="18" charset="0"/>
              </a:rPr>
              <a:t> </a:t>
            </a:r>
            <a:endParaRPr lang="en-US" altLang="en-US" dirty="0">
              <a:latin typeface="Calibri" panose="020F0502020204030204" pitchFamily="34" charset="0"/>
              <a:cs typeface="Times New Roman" panose="02020603050405020304" pitchFamily="18" charset="0"/>
            </a:endParaRPr>
          </a:p>
          <a:p>
            <a:pPr algn="just" eaLnBrk="1" hangingPunct="1">
              <a:lnSpc>
                <a:spcPct val="150000"/>
              </a:lnSpc>
            </a:pPr>
            <a:r>
              <a:rPr lang="en-US" altLang="en-US" b="1" dirty="0">
                <a:latin typeface="Times New Roman" panose="02020603050405020304" pitchFamily="18" charset="0"/>
                <a:cs typeface="Times New Roman" panose="02020603050405020304" pitchFamily="18" charset="0"/>
              </a:rPr>
              <a:t>PEO 3:</a:t>
            </a:r>
            <a:r>
              <a:rPr lang="en-US" altLang="en-US" dirty="0">
                <a:latin typeface="Times New Roman" panose="02020603050405020304" pitchFamily="18" charset="0"/>
                <a:cs typeface="Times New Roman" panose="02020603050405020304" pitchFamily="18" charset="0"/>
              </a:rPr>
              <a:t>To have an effective communication skills, professional attitude, ethical values and a desire to learn specific knowledge in emerging trends, technologies for research, innovation and product development and contribution to society.</a:t>
            </a:r>
            <a:endParaRPr lang="en-US" altLang="en-US" dirty="0">
              <a:latin typeface="Calibri" panose="020F0502020204030204" pitchFamily="34" charset="0"/>
              <a:cs typeface="Times New Roman" panose="02020603050405020304" pitchFamily="18" charset="0"/>
            </a:endParaRPr>
          </a:p>
          <a:p>
            <a:pPr algn="just" eaLnBrk="1" hangingPunct="1">
              <a:lnSpc>
                <a:spcPct val="150000"/>
              </a:lnSpc>
            </a:pPr>
            <a:r>
              <a:rPr lang="en-US" altLang="en-US" b="1" dirty="0">
                <a:latin typeface="Times New Roman" panose="02020603050405020304" pitchFamily="18" charset="0"/>
                <a:cs typeface="Times New Roman" panose="02020603050405020304" pitchFamily="18" charset="0"/>
              </a:rPr>
              <a:t> </a:t>
            </a:r>
            <a:endParaRPr lang="en-US" altLang="en-US" dirty="0">
              <a:latin typeface="Calibri" panose="020F0502020204030204" pitchFamily="34" charset="0"/>
              <a:cs typeface="Times New Roman" panose="02020603050405020304" pitchFamily="18" charset="0"/>
            </a:endParaRPr>
          </a:p>
          <a:p>
            <a:pPr algn="just" eaLnBrk="1" hangingPunct="1"/>
            <a:r>
              <a:rPr lang="en-US" altLang="en-US" b="1" dirty="0">
                <a:latin typeface="Times New Roman" panose="02020603050405020304" pitchFamily="18" charset="0"/>
                <a:cs typeface="Times New Roman" panose="02020603050405020304" pitchFamily="18" charset="0"/>
              </a:rPr>
              <a:t>PEO 4:  </a:t>
            </a:r>
            <a:r>
              <a:rPr lang="en-US" altLang="en-US" dirty="0">
                <a:latin typeface="Times New Roman" panose="02020603050405020304" pitchFamily="18" charset="0"/>
                <a:cs typeface="Times New Roman" panose="02020603050405020304" pitchFamily="18" charset="0"/>
              </a:rPr>
              <a:t>To have life-long learning for up-skilling and re-skilling for successful professional career as engineer, scientist, entrepreneur and bureaucrat for betterment of society.</a:t>
            </a:r>
            <a:endParaRPr lang="en-US" altLang="en-US" dirty="0"/>
          </a:p>
        </p:txBody>
      </p:sp>
    </p:spTree>
    <p:extLst>
      <p:ext uri="{BB962C8B-B14F-4D97-AF65-F5344CB8AC3E}">
        <p14:creationId xmlns:p14="http://schemas.microsoft.com/office/powerpoint/2010/main" val="37885667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rmAutofit/>
          </a:bodyPr>
          <a:lstStyle/>
          <a:p>
            <a:pPr>
              <a:buNone/>
            </a:pPr>
            <a:endParaRPr lang="en-US" dirty="0"/>
          </a:p>
          <a:p>
            <a:endParaRPr lang="en-US" dirty="0"/>
          </a:p>
        </p:txBody>
      </p:sp>
      <p:sp>
        <p:nvSpPr>
          <p:cNvPr id="4" name="Date Placeholder 3"/>
          <p:cNvSpPr>
            <a:spLocks noGrp="1"/>
          </p:cNvSpPr>
          <p:nvPr>
            <p:ph type="dt" sz="half" idx="10"/>
          </p:nvPr>
        </p:nvSpPr>
        <p:spPr/>
        <p:txBody>
          <a:bodyPr/>
          <a:lstStyle/>
          <a:p>
            <a:fld id="{1B9FD225-0F8E-4AE3-BF53-1826B574B4E4}" type="datetime1">
              <a:rPr lang="en-US" smtClean="0"/>
              <a:t>5/4/2022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15</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R="0" lvl="0" indent="0" algn="ctr" fontAlgn="auto">
              <a:lnSpc>
                <a:spcPct val="100000"/>
              </a:lnSpc>
              <a:spcBef>
                <a:spcPct val="0"/>
              </a:spcBef>
              <a:spcAft>
                <a:spcPts val="0"/>
              </a:spcAft>
              <a:buClrTx/>
              <a:buSzTx/>
              <a:buFontTx/>
              <a:buNone/>
              <a:tabLst/>
              <a:defRPr/>
            </a:pPr>
            <a:r>
              <a:rPr lang="en-US" sz="3200" dirty="0">
                <a:latin typeface="Times New Roman" pitchFamily="18" charset="0"/>
                <a:cs typeface="Times New Roman" pitchFamily="18" charset="0"/>
              </a:rPr>
              <a:t>CO-PSO Mapping</a:t>
            </a:r>
          </a:p>
        </p:txBody>
      </p:sp>
      <p:sp>
        <p:nvSpPr>
          <p:cNvPr id="9" name="Rectangle 8"/>
          <p:cNvSpPr/>
          <p:nvPr/>
        </p:nvSpPr>
        <p:spPr>
          <a:xfrm>
            <a:off x="1143000" y="1371600"/>
            <a:ext cx="7010400" cy="369332"/>
          </a:xfrm>
          <a:prstGeom prst="rect">
            <a:avLst/>
          </a:prstGeom>
        </p:spPr>
        <p:txBody>
          <a:bodyPr wrap="square">
            <a:spAutoFit/>
          </a:bodyPr>
          <a:lstStyle/>
          <a:p>
            <a:pPr marL="342900" indent="-342900"/>
            <a:endParaRPr lang="en-US" dirty="0">
              <a:latin typeface="Times New Roman" pitchFamily="18" charset="0"/>
              <a:cs typeface="Times New Roman" pitchFamily="18" charset="0"/>
            </a:endParaRPr>
          </a:p>
        </p:txBody>
      </p:sp>
      <p:sp>
        <p:nvSpPr>
          <p:cNvPr id="14" name="Footer Placeholder 13"/>
          <p:cNvSpPr>
            <a:spLocks noGrp="1"/>
          </p:cNvSpPr>
          <p:nvPr>
            <p:ph type="ftr" sz="quarter" idx="11"/>
          </p:nvPr>
        </p:nvSpPr>
        <p:spPr>
          <a:xfrm>
            <a:off x="1371600" y="6402388"/>
            <a:ext cx="5943600" cy="319088"/>
          </a:xfrm>
        </p:spPr>
        <p:txBody>
          <a:bodyPr/>
          <a:lstStyle/>
          <a:p>
            <a:r>
              <a:rPr lang="en-US"/>
              <a:t>Alisha Sikri                                      ACSML0401                                  Unit-4</a:t>
            </a:r>
            <a:endParaRPr lang="en-US" dirty="0"/>
          </a:p>
        </p:txBody>
      </p:sp>
      <p:graphicFrame>
        <p:nvGraphicFramePr>
          <p:cNvPr id="12" name="Table 11"/>
          <p:cNvGraphicFramePr>
            <a:graphicFrameLocks noGrp="1"/>
          </p:cNvGraphicFramePr>
          <p:nvPr/>
        </p:nvGraphicFramePr>
        <p:xfrm>
          <a:off x="1371600" y="1752600"/>
          <a:ext cx="6477000" cy="2971800"/>
        </p:xfrm>
        <a:graphic>
          <a:graphicData uri="http://schemas.openxmlformats.org/drawingml/2006/table">
            <a:tbl>
              <a:tblPr firstRow="1" bandRow="1">
                <a:tableStyleId>{5C22544A-7EE6-4342-B048-85BDC9FD1C3A}</a:tableStyleId>
              </a:tblPr>
              <a:tblGrid>
                <a:gridCol w="1295400">
                  <a:extLst>
                    <a:ext uri="{9D8B030D-6E8A-4147-A177-3AD203B41FA5}">
                      <a16:colId xmlns:a16="http://schemas.microsoft.com/office/drawing/2014/main" val="20000"/>
                    </a:ext>
                  </a:extLst>
                </a:gridCol>
                <a:gridCol w="1295400">
                  <a:extLst>
                    <a:ext uri="{9D8B030D-6E8A-4147-A177-3AD203B41FA5}">
                      <a16:colId xmlns:a16="http://schemas.microsoft.com/office/drawing/2014/main" val="20001"/>
                    </a:ext>
                  </a:extLst>
                </a:gridCol>
                <a:gridCol w="1295400">
                  <a:extLst>
                    <a:ext uri="{9D8B030D-6E8A-4147-A177-3AD203B41FA5}">
                      <a16:colId xmlns:a16="http://schemas.microsoft.com/office/drawing/2014/main" val="20002"/>
                    </a:ext>
                  </a:extLst>
                </a:gridCol>
                <a:gridCol w="1295400">
                  <a:extLst>
                    <a:ext uri="{9D8B030D-6E8A-4147-A177-3AD203B41FA5}">
                      <a16:colId xmlns:a16="http://schemas.microsoft.com/office/drawing/2014/main" val="20003"/>
                    </a:ext>
                  </a:extLst>
                </a:gridCol>
                <a:gridCol w="1295400">
                  <a:extLst>
                    <a:ext uri="{9D8B030D-6E8A-4147-A177-3AD203B41FA5}">
                      <a16:colId xmlns:a16="http://schemas.microsoft.com/office/drawing/2014/main" val="20004"/>
                    </a:ext>
                  </a:extLst>
                </a:gridCol>
              </a:tblGrid>
              <a:tr h="495300">
                <a:tc>
                  <a:txBody>
                    <a:bodyPr/>
                    <a:lstStyle/>
                    <a:p>
                      <a:pPr algn="ctr"/>
                      <a:r>
                        <a:rPr lang="en-US" dirty="0"/>
                        <a:t>CO</a:t>
                      </a:r>
                      <a:r>
                        <a:rPr lang="en-US" baseline="0" dirty="0"/>
                        <a:t>. NO.</a:t>
                      </a:r>
                      <a:endParaRPr lang="en-US" dirty="0"/>
                    </a:p>
                  </a:txBody>
                  <a:tcPr/>
                </a:tc>
                <a:tc>
                  <a:txBody>
                    <a:bodyPr/>
                    <a:lstStyle/>
                    <a:p>
                      <a:pPr algn="ctr"/>
                      <a:r>
                        <a:rPr lang="en-US" dirty="0"/>
                        <a:t>PSO1</a:t>
                      </a:r>
                    </a:p>
                  </a:txBody>
                  <a:tcPr/>
                </a:tc>
                <a:tc>
                  <a:txBody>
                    <a:bodyPr/>
                    <a:lstStyle/>
                    <a:p>
                      <a:pPr algn="ctr"/>
                      <a:r>
                        <a:rPr lang="en-US" dirty="0"/>
                        <a:t>PSO2</a:t>
                      </a:r>
                    </a:p>
                  </a:txBody>
                  <a:tcPr/>
                </a:tc>
                <a:tc>
                  <a:txBody>
                    <a:bodyPr/>
                    <a:lstStyle/>
                    <a:p>
                      <a:pPr algn="ctr"/>
                      <a:r>
                        <a:rPr lang="en-US" dirty="0"/>
                        <a:t>PSO3</a:t>
                      </a:r>
                    </a:p>
                  </a:txBody>
                  <a:tcPr/>
                </a:tc>
                <a:tc>
                  <a:txBody>
                    <a:bodyPr/>
                    <a:lstStyle/>
                    <a:p>
                      <a:pPr algn="ctr"/>
                      <a:r>
                        <a:rPr lang="en-US" dirty="0"/>
                        <a:t>PSO4</a:t>
                      </a:r>
                    </a:p>
                  </a:txBody>
                  <a:tcPr/>
                </a:tc>
                <a:extLst>
                  <a:ext uri="{0D108BD9-81ED-4DB2-BD59-A6C34878D82A}">
                    <a16:rowId xmlns:a16="http://schemas.microsoft.com/office/drawing/2014/main" val="10000"/>
                  </a:ext>
                </a:extLst>
              </a:tr>
              <a:tr h="495300">
                <a:tc>
                  <a:txBody>
                    <a:bodyPr/>
                    <a:lstStyle/>
                    <a:p>
                      <a:pPr marL="67945" marR="0" algn="ctr">
                        <a:lnSpc>
                          <a:spcPct val="115000"/>
                        </a:lnSpc>
                        <a:spcBef>
                          <a:spcPts val="0"/>
                        </a:spcBef>
                        <a:spcAft>
                          <a:spcPts val="0"/>
                        </a:spcAft>
                      </a:pPr>
                      <a:endParaRPr lang="en-US" sz="1200" b="1" dirty="0">
                        <a:latin typeface="Times New Roman"/>
                        <a:ea typeface="Times New Roman"/>
                        <a:cs typeface="Times New Roman"/>
                      </a:endParaRPr>
                    </a:p>
                    <a:p>
                      <a:pPr marL="67945" marR="0" algn="ctr">
                        <a:lnSpc>
                          <a:spcPct val="115000"/>
                        </a:lnSpc>
                        <a:spcBef>
                          <a:spcPts val="0"/>
                        </a:spcBef>
                        <a:spcAft>
                          <a:spcPts val="0"/>
                        </a:spcAft>
                      </a:pPr>
                      <a:r>
                        <a:rPr lang="en-US" sz="1200" b="1" dirty="0">
                          <a:latin typeface="Times New Roman"/>
                          <a:ea typeface="Times New Roman"/>
                          <a:cs typeface="Times New Roman"/>
                        </a:rPr>
                        <a:t>1</a:t>
                      </a:r>
                    </a:p>
                  </a:txBody>
                  <a:tcPr marL="0" marR="0" marT="0" marB="0"/>
                </a:tc>
                <a:tc>
                  <a:txBody>
                    <a:bodyPr/>
                    <a:lstStyle/>
                    <a:p>
                      <a:pPr marL="163830" marR="0">
                        <a:lnSpc>
                          <a:spcPct val="115000"/>
                        </a:lnSpc>
                        <a:spcBef>
                          <a:spcPts val="0"/>
                        </a:spcBef>
                        <a:spcAft>
                          <a:spcPts val="0"/>
                        </a:spcAft>
                      </a:pPr>
                      <a:endParaRPr lang="en-US" sz="1200" b="1" dirty="0">
                        <a:latin typeface="Times New Roman"/>
                        <a:ea typeface="Times New Roman"/>
                        <a:cs typeface="Times New Roman"/>
                      </a:endParaRPr>
                    </a:p>
                    <a:p>
                      <a:pPr marL="163830" marR="0">
                        <a:lnSpc>
                          <a:spcPct val="115000"/>
                        </a:lnSpc>
                        <a:spcBef>
                          <a:spcPts val="0"/>
                        </a:spcBef>
                        <a:spcAft>
                          <a:spcPts val="0"/>
                        </a:spcAft>
                      </a:pPr>
                      <a:r>
                        <a:rPr lang="en-US" sz="1200" b="1" dirty="0">
                          <a:latin typeface="Times New Roman"/>
                          <a:ea typeface="Times New Roman"/>
                          <a:cs typeface="Times New Roman"/>
                        </a:rPr>
                        <a:t>1</a:t>
                      </a:r>
                    </a:p>
                  </a:txBody>
                  <a:tcPr marL="0" marR="0" marT="0" marB="0"/>
                </a:tc>
                <a:tc>
                  <a:txBody>
                    <a:bodyPr/>
                    <a:lstStyle/>
                    <a:p>
                      <a:pPr marL="167005" marR="0">
                        <a:lnSpc>
                          <a:spcPct val="115000"/>
                        </a:lnSpc>
                        <a:spcBef>
                          <a:spcPts val="0"/>
                        </a:spcBef>
                        <a:spcAft>
                          <a:spcPts val="0"/>
                        </a:spcAft>
                      </a:pPr>
                      <a:endParaRPr lang="en-US" sz="1200" b="1" dirty="0">
                        <a:latin typeface="Times New Roman"/>
                        <a:ea typeface="Times New Roman"/>
                        <a:cs typeface="Times New Roman"/>
                      </a:endParaRPr>
                    </a:p>
                    <a:p>
                      <a:pPr marL="167005" marR="0">
                        <a:lnSpc>
                          <a:spcPct val="115000"/>
                        </a:lnSpc>
                        <a:spcBef>
                          <a:spcPts val="0"/>
                        </a:spcBef>
                        <a:spcAft>
                          <a:spcPts val="0"/>
                        </a:spcAft>
                      </a:pPr>
                      <a:r>
                        <a:rPr lang="en-US" sz="1200" b="1" dirty="0">
                          <a:latin typeface="Times New Roman"/>
                          <a:ea typeface="Times New Roman"/>
                          <a:cs typeface="Times New Roman"/>
                        </a:rPr>
                        <a:t>2</a:t>
                      </a:r>
                    </a:p>
                  </a:txBody>
                  <a:tcPr marL="0" marR="0" marT="0" marB="0"/>
                </a:tc>
                <a:tc>
                  <a:txBody>
                    <a:bodyPr/>
                    <a:lstStyle/>
                    <a:p>
                      <a:pPr marL="0" marR="0">
                        <a:lnSpc>
                          <a:spcPct val="115000"/>
                        </a:lnSpc>
                        <a:spcBef>
                          <a:spcPts val="0"/>
                        </a:spcBef>
                        <a:spcAft>
                          <a:spcPts val="0"/>
                        </a:spcAft>
                      </a:pPr>
                      <a:endParaRPr lang="en-US" sz="1200" b="1">
                        <a:latin typeface="Times New Roman"/>
                        <a:ea typeface="Times New Roman"/>
                        <a:cs typeface="Times New Roman"/>
                      </a:endParaRPr>
                    </a:p>
                  </a:txBody>
                  <a:tcPr marL="0" marR="0" marT="0" marB="0"/>
                </a:tc>
                <a:tc>
                  <a:txBody>
                    <a:bodyPr/>
                    <a:lstStyle/>
                    <a:p>
                      <a:pPr marL="0" marR="0">
                        <a:lnSpc>
                          <a:spcPct val="115000"/>
                        </a:lnSpc>
                        <a:spcBef>
                          <a:spcPts val="0"/>
                        </a:spcBef>
                        <a:spcAft>
                          <a:spcPts val="0"/>
                        </a:spcAft>
                      </a:pPr>
                      <a:endParaRPr lang="en-US" sz="1200" b="1">
                        <a:latin typeface="Times New Roman"/>
                        <a:ea typeface="Times New Roman"/>
                        <a:cs typeface="Times New Roman"/>
                      </a:endParaRPr>
                    </a:p>
                  </a:txBody>
                  <a:tcPr marL="0" marR="0" marT="0" marB="0"/>
                </a:tc>
                <a:extLst>
                  <a:ext uri="{0D108BD9-81ED-4DB2-BD59-A6C34878D82A}">
                    <a16:rowId xmlns:a16="http://schemas.microsoft.com/office/drawing/2014/main" val="10001"/>
                  </a:ext>
                </a:extLst>
              </a:tr>
              <a:tr h="495300">
                <a:tc>
                  <a:txBody>
                    <a:bodyPr/>
                    <a:lstStyle/>
                    <a:p>
                      <a:pPr marL="67945" marR="0" algn="ctr">
                        <a:lnSpc>
                          <a:spcPts val="1140"/>
                        </a:lnSpc>
                        <a:spcBef>
                          <a:spcPts val="0"/>
                        </a:spcBef>
                        <a:spcAft>
                          <a:spcPts val="0"/>
                        </a:spcAft>
                      </a:pPr>
                      <a:endParaRPr lang="en-US" sz="1200" b="1" dirty="0">
                        <a:latin typeface="Times New Roman"/>
                        <a:ea typeface="Times New Roman"/>
                        <a:cs typeface="Times New Roman"/>
                      </a:endParaRPr>
                    </a:p>
                    <a:p>
                      <a:pPr marL="67945" marR="0" algn="ctr">
                        <a:lnSpc>
                          <a:spcPts val="1140"/>
                        </a:lnSpc>
                        <a:spcBef>
                          <a:spcPts val="0"/>
                        </a:spcBef>
                        <a:spcAft>
                          <a:spcPts val="0"/>
                        </a:spcAft>
                      </a:pPr>
                      <a:r>
                        <a:rPr lang="en-US" sz="1200" b="1" dirty="0">
                          <a:latin typeface="Times New Roman"/>
                          <a:ea typeface="Times New Roman"/>
                          <a:cs typeface="Times New Roman"/>
                        </a:rPr>
                        <a:t>2</a:t>
                      </a:r>
                    </a:p>
                  </a:txBody>
                  <a:tcPr marL="0" marR="0" marT="0" marB="0"/>
                </a:tc>
                <a:tc>
                  <a:txBody>
                    <a:bodyPr/>
                    <a:lstStyle/>
                    <a:p>
                      <a:pPr marL="163830" marR="0">
                        <a:lnSpc>
                          <a:spcPts val="1140"/>
                        </a:lnSpc>
                        <a:spcBef>
                          <a:spcPts val="0"/>
                        </a:spcBef>
                        <a:spcAft>
                          <a:spcPts val="0"/>
                        </a:spcAft>
                      </a:pPr>
                      <a:endParaRPr lang="en-US" sz="1200" b="1" dirty="0">
                        <a:latin typeface="Times New Roman"/>
                        <a:ea typeface="Times New Roman"/>
                        <a:cs typeface="Times New Roman"/>
                      </a:endParaRPr>
                    </a:p>
                    <a:p>
                      <a:pPr marL="163830" marR="0">
                        <a:lnSpc>
                          <a:spcPts val="1140"/>
                        </a:lnSpc>
                        <a:spcBef>
                          <a:spcPts val="0"/>
                        </a:spcBef>
                        <a:spcAft>
                          <a:spcPts val="0"/>
                        </a:spcAft>
                      </a:pPr>
                      <a:r>
                        <a:rPr lang="en-US" sz="1200" b="1" dirty="0">
                          <a:latin typeface="Times New Roman"/>
                          <a:ea typeface="Times New Roman"/>
                          <a:cs typeface="Times New Roman"/>
                        </a:rPr>
                        <a:t>1</a:t>
                      </a:r>
                    </a:p>
                  </a:txBody>
                  <a:tcPr marL="0" marR="0" marT="0" marB="0"/>
                </a:tc>
                <a:tc>
                  <a:txBody>
                    <a:bodyPr/>
                    <a:lstStyle/>
                    <a:p>
                      <a:pPr marL="167005" marR="0">
                        <a:lnSpc>
                          <a:spcPts val="1140"/>
                        </a:lnSpc>
                        <a:spcBef>
                          <a:spcPts val="0"/>
                        </a:spcBef>
                        <a:spcAft>
                          <a:spcPts val="0"/>
                        </a:spcAft>
                      </a:pPr>
                      <a:endParaRPr lang="en-US" sz="1200" b="1" dirty="0">
                        <a:latin typeface="Times New Roman"/>
                        <a:ea typeface="Times New Roman"/>
                        <a:cs typeface="Times New Roman"/>
                      </a:endParaRPr>
                    </a:p>
                    <a:p>
                      <a:pPr marL="167005" marR="0">
                        <a:lnSpc>
                          <a:spcPts val="1140"/>
                        </a:lnSpc>
                        <a:spcBef>
                          <a:spcPts val="0"/>
                        </a:spcBef>
                        <a:spcAft>
                          <a:spcPts val="0"/>
                        </a:spcAft>
                      </a:pPr>
                      <a:r>
                        <a:rPr lang="en-US" sz="1200" b="1" dirty="0">
                          <a:latin typeface="Times New Roman"/>
                          <a:ea typeface="Times New Roman"/>
                          <a:cs typeface="Times New Roman"/>
                        </a:rPr>
                        <a:t>2</a:t>
                      </a:r>
                    </a:p>
                  </a:txBody>
                  <a:tcPr marL="0" marR="0" marT="0" marB="0"/>
                </a:tc>
                <a:tc>
                  <a:txBody>
                    <a:bodyPr/>
                    <a:lstStyle/>
                    <a:p>
                      <a:pPr marL="182245" marR="0">
                        <a:lnSpc>
                          <a:spcPts val="1140"/>
                        </a:lnSpc>
                        <a:spcBef>
                          <a:spcPts val="0"/>
                        </a:spcBef>
                        <a:spcAft>
                          <a:spcPts val="0"/>
                        </a:spcAft>
                      </a:pPr>
                      <a:endParaRPr lang="en-US" sz="1200" b="1" dirty="0">
                        <a:latin typeface="Times New Roman"/>
                        <a:ea typeface="Times New Roman"/>
                        <a:cs typeface="Times New Roman"/>
                      </a:endParaRPr>
                    </a:p>
                    <a:p>
                      <a:pPr marL="182245" marR="0">
                        <a:lnSpc>
                          <a:spcPts val="1140"/>
                        </a:lnSpc>
                        <a:spcBef>
                          <a:spcPts val="0"/>
                        </a:spcBef>
                        <a:spcAft>
                          <a:spcPts val="0"/>
                        </a:spcAft>
                      </a:pPr>
                      <a:r>
                        <a:rPr lang="en-US" sz="1200" b="1" dirty="0">
                          <a:latin typeface="Times New Roman"/>
                          <a:ea typeface="Times New Roman"/>
                          <a:cs typeface="Times New Roman"/>
                        </a:rPr>
                        <a:t>1</a:t>
                      </a:r>
                    </a:p>
                  </a:txBody>
                  <a:tcPr marL="0" marR="0" marT="0" marB="0"/>
                </a:tc>
                <a:tc>
                  <a:txBody>
                    <a:bodyPr/>
                    <a:lstStyle/>
                    <a:p>
                      <a:pPr marL="182245" marR="0">
                        <a:lnSpc>
                          <a:spcPts val="1140"/>
                        </a:lnSpc>
                        <a:spcBef>
                          <a:spcPts val="0"/>
                        </a:spcBef>
                        <a:spcAft>
                          <a:spcPts val="0"/>
                        </a:spcAft>
                      </a:pPr>
                      <a:endParaRPr lang="en-US" sz="1200" b="1" dirty="0">
                        <a:latin typeface="Times New Roman"/>
                        <a:ea typeface="Times New Roman"/>
                        <a:cs typeface="Times New Roman"/>
                      </a:endParaRPr>
                    </a:p>
                    <a:p>
                      <a:pPr marL="182245" marR="0">
                        <a:lnSpc>
                          <a:spcPts val="1140"/>
                        </a:lnSpc>
                        <a:spcBef>
                          <a:spcPts val="0"/>
                        </a:spcBef>
                        <a:spcAft>
                          <a:spcPts val="0"/>
                        </a:spcAft>
                      </a:pPr>
                      <a:r>
                        <a:rPr lang="en-US" sz="1200" b="1" dirty="0">
                          <a:latin typeface="Times New Roman"/>
                          <a:ea typeface="Times New Roman"/>
                          <a:cs typeface="Times New Roman"/>
                        </a:rPr>
                        <a:t>1</a:t>
                      </a:r>
                    </a:p>
                  </a:txBody>
                  <a:tcPr marL="0" marR="0" marT="0" marB="0"/>
                </a:tc>
                <a:extLst>
                  <a:ext uri="{0D108BD9-81ED-4DB2-BD59-A6C34878D82A}">
                    <a16:rowId xmlns:a16="http://schemas.microsoft.com/office/drawing/2014/main" val="10002"/>
                  </a:ext>
                </a:extLst>
              </a:tr>
              <a:tr h="495300">
                <a:tc>
                  <a:txBody>
                    <a:bodyPr/>
                    <a:lstStyle/>
                    <a:p>
                      <a:pPr marL="67945" marR="0" algn="ctr">
                        <a:lnSpc>
                          <a:spcPts val="1140"/>
                        </a:lnSpc>
                        <a:spcBef>
                          <a:spcPts val="0"/>
                        </a:spcBef>
                        <a:spcAft>
                          <a:spcPts val="0"/>
                        </a:spcAft>
                      </a:pPr>
                      <a:endParaRPr lang="en-US" sz="1200" b="1" dirty="0">
                        <a:latin typeface="Times New Roman"/>
                        <a:ea typeface="Times New Roman"/>
                        <a:cs typeface="Times New Roman"/>
                      </a:endParaRPr>
                    </a:p>
                    <a:p>
                      <a:pPr marL="67945" marR="0" algn="ctr">
                        <a:lnSpc>
                          <a:spcPts val="1140"/>
                        </a:lnSpc>
                        <a:spcBef>
                          <a:spcPts val="0"/>
                        </a:spcBef>
                        <a:spcAft>
                          <a:spcPts val="0"/>
                        </a:spcAft>
                      </a:pPr>
                      <a:r>
                        <a:rPr lang="en-US" sz="1200" b="1" dirty="0">
                          <a:latin typeface="Times New Roman"/>
                          <a:ea typeface="Times New Roman"/>
                          <a:cs typeface="Times New Roman"/>
                        </a:rPr>
                        <a:t>3</a:t>
                      </a:r>
                    </a:p>
                  </a:txBody>
                  <a:tcPr marL="0" marR="0" marT="0" marB="0"/>
                </a:tc>
                <a:tc>
                  <a:txBody>
                    <a:bodyPr/>
                    <a:lstStyle/>
                    <a:p>
                      <a:pPr marL="163830" marR="0">
                        <a:lnSpc>
                          <a:spcPts val="1140"/>
                        </a:lnSpc>
                        <a:spcBef>
                          <a:spcPts val="0"/>
                        </a:spcBef>
                        <a:spcAft>
                          <a:spcPts val="0"/>
                        </a:spcAft>
                      </a:pPr>
                      <a:endParaRPr lang="en-US" sz="1200" b="1" dirty="0">
                        <a:latin typeface="Times New Roman"/>
                        <a:ea typeface="Times New Roman"/>
                        <a:cs typeface="Times New Roman"/>
                      </a:endParaRPr>
                    </a:p>
                    <a:p>
                      <a:pPr marL="163830" marR="0">
                        <a:lnSpc>
                          <a:spcPts val="1140"/>
                        </a:lnSpc>
                        <a:spcBef>
                          <a:spcPts val="0"/>
                        </a:spcBef>
                        <a:spcAft>
                          <a:spcPts val="0"/>
                        </a:spcAft>
                      </a:pPr>
                      <a:r>
                        <a:rPr lang="en-US" sz="1200" b="1" dirty="0">
                          <a:latin typeface="Times New Roman"/>
                          <a:ea typeface="Times New Roman"/>
                          <a:cs typeface="Times New Roman"/>
                        </a:rPr>
                        <a:t>2</a:t>
                      </a:r>
                    </a:p>
                  </a:txBody>
                  <a:tcPr marL="0" marR="0" marT="0" marB="0"/>
                </a:tc>
                <a:tc>
                  <a:txBody>
                    <a:bodyPr/>
                    <a:lstStyle/>
                    <a:p>
                      <a:pPr marL="167005" marR="0">
                        <a:lnSpc>
                          <a:spcPts val="1140"/>
                        </a:lnSpc>
                        <a:spcBef>
                          <a:spcPts val="0"/>
                        </a:spcBef>
                        <a:spcAft>
                          <a:spcPts val="0"/>
                        </a:spcAft>
                      </a:pPr>
                      <a:endParaRPr lang="en-US" sz="1200" b="1" dirty="0">
                        <a:latin typeface="Times New Roman"/>
                        <a:ea typeface="Times New Roman"/>
                        <a:cs typeface="Times New Roman"/>
                      </a:endParaRPr>
                    </a:p>
                    <a:p>
                      <a:pPr marL="167005" marR="0">
                        <a:lnSpc>
                          <a:spcPts val="1140"/>
                        </a:lnSpc>
                        <a:spcBef>
                          <a:spcPts val="0"/>
                        </a:spcBef>
                        <a:spcAft>
                          <a:spcPts val="0"/>
                        </a:spcAft>
                      </a:pPr>
                      <a:r>
                        <a:rPr lang="en-US" sz="1200" b="1" dirty="0">
                          <a:latin typeface="Times New Roman"/>
                          <a:ea typeface="Times New Roman"/>
                          <a:cs typeface="Times New Roman"/>
                        </a:rPr>
                        <a:t>1</a:t>
                      </a:r>
                    </a:p>
                  </a:txBody>
                  <a:tcPr marL="0" marR="0" marT="0" marB="0"/>
                </a:tc>
                <a:tc>
                  <a:txBody>
                    <a:bodyPr/>
                    <a:lstStyle/>
                    <a:p>
                      <a:pPr marL="182245" marR="0">
                        <a:lnSpc>
                          <a:spcPts val="1140"/>
                        </a:lnSpc>
                        <a:spcBef>
                          <a:spcPts val="0"/>
                        </a:spcBef>
                        <a:spcAft>
                          <a:spcPts val="0"/>
                        </a:spcAft>
                      </a:pPr>
                      <a:endParaRPr lang="en-US" sz="1200" b="1" dirty="0">
                        <a:latin typeface="Times New Roman"/>
                        <a:ea typeface="Times New Roman"/>
                        <a:cs typeface="Times New Roman"/>
                      </a:endParaRPr>
                    </a:p>
                    <a:p>
                      <a:pPr marL="182245" marR="0">
                        <a:lnSpc>
                          <a:spcPts val="1140"/>
                        </a:lnSpc>
                        <a:spcBef>
                          <a:spcPts val="0"/>
                        </a:spcBef>
                        <a:spcAft>
                          <a:spcPts val="0"/>
                        </a:spcAft>
                      </a:pPr>
                      <a:r>
                        <a:rPr lang="en-US" sz="1200" b="1" dirty="0">
                          <a:latin typeface="Times New Roman"/>
                          <a:ea typeface="Times New Roman"/>
                          <a:cs typeface="Times New Roman"/>
                        </a:rPr>
                        <a:t>1</a:t>
                      </a:r>
                    </a:p>
                  </a:txBody>
                  <a:tcPr marL="0" marR="0" marT="0" marB="0"/>
                </a:tc>
                <a:tc>
                  <a:txBody>
                    <a:bodyPr/>
                    <a:lstStyle/>
                    <a:p>
                      <a:pPr marL="182245" marR="0">
                        <a:lnSpc>
                          <a:spcPts val="1140"/>
                        </a:lnSpc>
                        <a:spcBef>
                          <a:spcPts val="0"/>
                        </a:spcBef>
                        <a:spcAft>
                          <a:spcPts val="0"/>
                        </a:spcAft>
                      </a:pPr>
                      <a:endParaRPr lang="en-US" sz="1200" b="1" dirty="0">
                        <a:latin typeface="Times New Roman"/>
                        <a:ea typeface="Times New Roman"/>
                        <a:cs typeface="Times New Roman"/>
                      </a:endParaRPr>
                    </a:p>
                    <a:p>
                      <a:pPr marL="182245" marR="0">
                        <a:lnSpc>
                          <a:spcPts val="1140"/>
                        </a:lnSpc>
                        <a:spcBef>
                          <a:spcPts val="0"/>
                        </a:spcBef>
                        <a:spcAft>
                          <a:spcPts val="0"/>
                        </a:spcAft>
                      </a:pPr>
                      <a:r>
                        <a:rPr lang="en-US" sz="1200" b="1" dirty="0">
                          <a:latin typeface="Times New Roman"/>
                          <a:ea typeface="Times New Roman"/>
                          <a:cs typeface="Times New Roman"/>
                        </a:rPr>
                        <a:t>2</a:t>
                      </a:r>
                    </a:p>
                  </a:txBody>
                  <a:tcPr marL="0" marR="0" marT="0" marB="0"/>
                </a:tc>
                <a:extLst>
                  <a:ext uri="{0D108BD9-81ED-4DB2-BD59-A6C34878D82A}">
                    <a16:rowId xmlns:a16="http://schemas.microsoft.com/office/drawing/2014/main" val="10003"/>
                  </a:ext>
                </a:extLst>
              </a:tr>
              <a:tr h="495300">
                <a:tc>
                  <a:txBody>
                    <a:bodyPr/>
                    <a:lstStyle/>
                    <a:p>
                      <a:pPr marL="67945" marR="0" algn="ctr">
                        <a:lnSpc>
                          <a:spcPts val="1140"/>
                        </a:lnSpc>
                        <a:spcBef>
                          <a:spcPts val="0"/>
                        </a:spcBef>
                        <a:spcAft>
                          <a:spcPts val="0"/>
                        </a:spcAft>
                      </a:pPr>
                      <a:endParaRPr lang="en-US" sz="1200" b="1" dirty="0">
                        <a:latin typeface="Times New Roman"/>
                        <a:ea typeface="Times New Roman"/>
                        <a:cs typeface="Times New Roman"/>
                      </a:endParaRPr>
                    </a:p>
                    <a:p>
                      <a:pPr marL="67945" marR="0" algn="ctr">
                        <a:lnSpc>
                          <a:spcPts val="1140"/>
                        </a:lnSpc>
                        <a:spcBef>
                          <a:spcPts val="0"/>
                        </a:spcBef>
                        <a:spcAft>
                          <a:spcPts val="0"/>
                        </a:spcAft>
                      </a:pPr>
                      <a:r>
                        <a:rPr lang="en-US" sz="1200" b="1" dirty="0">
                          <a:latin typeface="Times New Roman"/>
                          <a:ea typeface="Times New Roman"/>
                          <a:cs typeface="Times New Roman"/>
                        </a:rPr>
                        <a:t>4</a:t>
                      </a:r>
                    </a:p>
                  </a:txBody>
                  <a:tcPr marL="0" marR="0" marT="0" marB="0"/>
                </a:tc>
                <a:tc>
                  <a:txBody>
                    <a:bodyPr/>
                    <a:lstStyle/>
                    <a:p>
                      <a:pPr marL="163830" marR="0">
                        <a:lnSpc>
                          <a:spcPts val="1140"/>
                        </a:lnSpc>
                        <a:spcBef>
                          <a:spcPts val="0"/>
                        </a:spcBef>
                        <a:spcAft>
                          <a:spcPts val="0"/>
                        </a:spcAft>
                      </a:pPr>
                      <a:endParaRPr lang="en-US" sz="1200" b="1" dirty="0">
                        <a:latin typeface="Times New Roman"/>
                        <a:ea typeface="Times New Roman"/>
                        <a:cs typeface="Times New Roman"/>
                      </a:endParaRPr>
                    </a:p>
                    <a:p>
                      <a:pPr marL="163830" marR="0">
                        <a:lnSpc>
                          <a:spcPts val="1140"/>
                        </a:lnSpc>
                        <a:spcBef>
                          <a:spcPts val="0"/>
                        </a:spcBef>
                        <a:spcAft>
                          <a:spcPts val="0"/>
                        </a:spcAft>
                      </a:pPr>
                      <a:r>
                        <a:rPr lang="en-US" sz="1200" b="1" dirty="0">
                          <a:latin typeface="Times New Roman"/>
                          <a:ea typeface="Times New Roman"/>
                          <a:cs typeface="Times New Roman"/>
                        </a:rPr>
                        <a:t>1</a:t>
                      </a:r>
                    </a:p>
                  </a:txBody>
                  <a:tcPr marL="0" marR="0" marT="0" marB="0"/>
                </a:tc>
                <a:tc>
                  <a:txBody>
                    <a:bodyPr/>
                    <a:lstStyle/>
                    <a:p>
                      <a:pPr marL="167005" marR="0">
                        <a:lnSpc>
                          <a:spcPts val="1140"/>
                        </a:lnSpc>
                        <a:spcBef>
                          <a:spcPts val="0"/>
                        </a:spcBef>
                        <a:spcAft>
                          <a:spcPts val="0"/>
                        </a:spcAft>
                      </a:pPr>
                      <a:endParaRPr lang="en-US" sz="1200" b="1" dirty="0">
                        <a:latin typeface="Times New Roman"/>
                        <a:ea typeface="Times New Roman"/>
                        <a:cs typeface="Times New Roman"/>
                      </a:endParaRPr>
                    </a:p>
                    <a:p>
                      <a:pPr marL="167005" marR="0">
                        <a:lnSpc>
                          <a:spcPts val="1140"/>
                        </a:lnSpc>
                        <a:spcBef>
                          <a:spcPts val="0"/>
                        </a:spcBef>
                        <a:spcAft>
                          <a:spcPts val="0"/>
                        </a:spcAft>
                      </a:pPr>
                      <a:r>
                        <a:rPr lang="en-US" sz="1200" b="1" dirty="0">
                          <a:latin typeface="Times New Roman"/>
                          <a:ea typeface="Times New Roman"/>
                          <a:cs typeface="Times New Roman"/>
                        </a:rPr>
                        <a:t>1</a:t>
                      </a:r>
                    </a:p>
                  </a:txBody>
                  <a:tcPr marL="0" marR="0" marT="0" marB="0"/>
                </a:tc>
                <a:tc>
                  <a:txBody>
                    <a:bodyPr/>
                    <a:lstStyle/>
                    <a:p>
                      <a:pPr marL="182245" marR="0">
                        <a:lnSpc>
                          <a:spcPts val="1140"/>
                        </a:lnSpc>
                        <a:spcBef>
                          <a:spcPts val="0"/>
                        </a:spcBef>
                        <a:spcAft>
                          <a:spcPts val="0"/>
                        </a:spcAft>
                      </a:pPr>
                      <a:endParaRPr lang="en-US" sz="1200" b="1" dirty="0">
                        <a:latin typeface="Times New Roman"/>
                        <a:ea typeface="Times New Roman"/>
                        <a:cs typeface="Times New Roman"/>
                      </a:endParaRPr>
                    </a:p>
                    <a:p>
                      <a:pPr marL="182245" marR="0">
                        <a:lnSpc>
                          <a:spcPts val="1140"/>
                        </a:lnSpc>
                        <a:spcBef>
                          <a:spcPts val="0"/>
                        </a:spcBef>
                        <a:spcAft>
                          <a:spcPts val="0"/>
                        </a:spcAft>
                      </a:pPr>
                      <a:r>
                        <a:rPr lang="en-US" sz="1200" b="1" dirty="0">
                          <a:latin typeface="Times New Roman"/>
                          <a:ea typeface="Times New Roman"/>
                          <a:cs typeface="Times New Roman"/>
                        </a:rPr>
                        <a:t>1</a:t>
                      </a:r>
                    </a:p>
                  </a:txBody>
                  <a:tcPr marL="0" marR="0" marT="0" marB="0"/>
                </a:tc>
                <a:tc>
                  <a:txBody>
                    <a:bodyPr/>
                    <a:lstStyle/>
                    <a:p>
                      <a:pPr marL="182245" marR="0">
                        <a:lnSpc>
                          <a:spcPts val="1140"/>
                        </a:lnSpc>
                        <a:spcBef>
                          <a:spcPts val="0"/>
                        </a:spcBef>
                        <a:spcAft>
                          <a:spcPts val="0"/>
                        </a:spcAft>
                      </a:pPr>
                      <a:endParaRPr lang="en-US" sz="1200" b="1" dirty="0">
                        <a:latin typeface="Times New Roman"/>
                        <a:ea typeface="Times New Roman"/>
                        <a:cs typeface="Times New Roman"/>
                      </a:endParaRPr>
                    </a:p>
                    <a:p>
                      <a:pPr marL="182245" marR="0">
                        <a:lnSpc>
                          <a:spcPts val="1140"/>
                        </a:lnSpc>
                        <a:spcBef>
                          <a:spcPts val="0"/>
                        </a:spcBef>
                        <a:spcAft>
                          <a:spcPts val="0"/>
                        </a:spcAft>
                      </a:pPr>
                      <a:r>
                        <a:rPr lang="en-US" sz="1200" b="1" dirty="0">
                          <a:latin typeface="Times New Roman"/>
                          <a:ea typeface="Times New Roman"/>
                          <a:cs typeface="Times New Roman"/>
                        </a:rPr>
                        <a:t>2</a:t>
                      </a:r>
                    </a:p>
                  </a:txBody>
                  <a:tcPr marL="0" marR="0" marT="0" marB="0"/>
                </a:tc>
                <a:extLst>
                  <a:ext uri="{0D108BD9-81ED-4DB2-BD59-A6C34878D82A}">
                    <a16:rowId xmlns:a16="http://schemas.microsoft.com/office/drawing/2014/main" val="10004"/>
                  </a:ext>
                </a:extLst>
              </a:tr>
              <a:tr h="495300">
                <a:tc>
                  <a:txBody>
                    <a:bodyPr/>
                    <a:lstStyle/>
                    <a:p>
                      <a:pPr marL="67945" marR="0" algn="ctr">
                        <a:lnSpc>
                          <a:spcPts val="1135"/>
                        </a:lnSpc>
                        <a:spcBef>
                          <a:spcPts val="0"/>
                        </a:spcBef>
                        <a:spcAft>
                          <a:spcPts val="0"/>
                        </a:spcAft>
                      </a:pPr>
                      <a:endParaRPr lang="en-US" sz="1200" b="1" dirty="0">
                        <a:latin typeface="Times New Roman"/>
                        <a:ea typeface="Times New Roman"/>
                        <a:cs typeface="Times New Roman"/>
                      </a:endParaRPr>
                    </a:p>
                    <a:p>
                      <a:pPr marL="67945" marR="0" algn="ctr">
                        <a:lnSpc>
                          <a:spcPts val="1135"/>
                        </a:lnSpc>
                        <a:spcBef>
                          <a:spcPts val="0"/>
                        </a:spcBef>
                        <a:spcAft>
                          <a:spcPts val="0"/>
                        </a:spcAft>
                      </a:pPr>
                      <a:r>
                        <a:rPr lang="en-US" sz="1200" b="1" dirty="0">
                          <a:latin typeface="Times New Roman"/>
                          <a:ea typeface="Times New Roman"/>
                          <a:cs typeface="Times New Roman"/>
                        </a:rPr>
                        <a:t>5</a:t>
                      </a:r>
                    </a:p>
                  </a:txBody>
                  <a:tcPr marL="0" marR="0" marT="0" marB="0"/>
                </a:tc>
                <a:tc>
                  <a:txBody>
                    <a:bodyPr/>
                    <a:lstStyle/>
                    <a:p>
                      <a:pPr marL="163830" marR="0">
                        <a:lnSpc>
                          <a:spcPts val="1135"/>
                        </a:lnSpc>
                        <a:spcBef>
                          <a:spcPts val="0"/>
                        </a:spcBef>
                        <a:spcAft>
                          <a:spcPts val="0"/>
                        </a:spcAft>
                      </a:pPr>
                      <a:endParaRPr lang="en-US" sz="1200" b="1" dirty="0">
                        <a:latin typeface="Times New Roman"/>
                        <a:ea typeface="Times New Roman"/>
                        <a:cs typeface="Times New Roman"/>
                      </a:endParaRPr>
                    </a:p>
                    <a:p>
                      <a:pPr marL="163830" marR="0">
                        <a:lnSpc>
                          <a:spcPts val="1135"/>
                        </a:lnSpc>
                        <a:spcBef>
                          <a:spcPts val="0"/>
                        </a:spcBef>
                        <a:spcAft>
                          <a:spcPts val="0"/>
                        </a:spcAft>
                      </a:pPr>
                      <a:r>
                        <a:rPr lang="en-US" sz="1200" b="1" dirty="0">
                          <a:latin typeface="Times New Roman"/>
                          <a:ea typeface="Times New Roman"/>
                          <a:cs typeface="Times New Roman"/>
                        </a:rPr>
                        <a:t>1</a:t>
                      </a:r>
                    </a:p>
                  </a:txBody>
                  <a:tcPr marL="0" marR="0" marT="0" marB="0"/>
                </a:tc>
                <a:tc>
                  <a:txBody>
                    <a:bodyPr/>
                    <a:lstStyle/>
                    <a:p>
                      <a:pPr marL="167005" marR="0">
                        <a:lnSpc>
                          <a:spcPts val="1135"/>
                        </a:lnSpc>
                        <a:spcBef>
                          <a:spcPts val="0"/>
                        </a:spcBef>
                        <a:spcAft>
                          <a:spcPts val="0"/>
                        </a:spcAft>
                      </a:pPr>
                      <a:endParaRPr lang="en-US" sz="1200" b="1" dirty="0">
                        <a:latin typeface="Times New Roman"/>
                        <a:ea typeface="Times New Roman"/>
                        <a:cs typeface="Times New Roman"/>
                      </a:endParaRPr>
                    </a:p>
                    <a:p>
                      <a:pPr marL="167005" marR="0">
                        <a:lnSpc>
                          <a:spcPts val="1135"/>
                        </a:lnSpc>
                        <a:spcBef>
                          <a:spcPts val="0"/>
                        </a:spcBef>
                        <a:spcAft>
                          <a:spcPts val="0"/>
                        </a:spcAft>
                      </a:pPr>
                      <a:r>
                        <a:rPr lang="en-US" sz="1200" b="1" dirty="0">
                          <a:latin typeface="Times New Roman"/>
                          <a:ea typeface="Times New Roman"/>
                          <a:cs typeface="Times New Roman"/>
                        </a:rPr>
                        <a:t>1</a:t>
                      </a:r>
                    </a:p>
                  </a:txBody>
                  <a:tcPr marL="0" marR="0" marT="0" marB="0"/>
                </a:tc>
                <a:tc>
                  <a:txBody>
                    <a:bodyPr/>
                    <a:lstStyle/>
                    <a:p>
                      <a:pPr marL="182245" marR="0">
                        <a:lnSpc>
                          <a:spcPts val="1135"/>
                        </a:lnSpc>
                        <a:spcBef>
                          <a:spcPts val="0"/>
                        </a:spcBef>
                        <a:spcAft>
                          <a:spcPts val="0"/>
                        </a:spcAft>
                      </a:pPr>
                      <a:endParaRPr lang="en-US" sz="1200" b="1" dirty="0">
                        <a:latin typeface="Times New Roman"/>
                        <a:ea typeface="Times New Roman"/>
                        <a:cs typeface="Times New Roman"/>
                      </a:endParaRPr>
                    </a:p>
                    <a:p>
                      <a:pPr marL="182245" marR="0">
                        <a:lnSpc>
                          <a:spcPts val="1135"/>
                        </a:lnSpc>
                        <a:spcBef>
                          <a:spcPts val="0"/>
                        </a:spcBef>
                        <a:spcAft>
                          <a:spcPts val="0"/>
                        </a:spcAft>
                      </a:pPr>
                      <a:r>
                        <a:rPr lang="en-US" sz="1200" b="1" dirty="0">
                          <a:latin typeface="Times New Roman"/>
                          <a:ea typeface="Times New Roman"/>
                          <a:cs typeface="Times New Roman"/>
                        </a:rPr>
                        <a:t>1</a:t>
                      </a:r>
                    </a:p>
                  </a:txBody>
                  <a:tcPr marL="0" marR="0" marT="0" marB="0"/>
                </a:tc>
                <a:tc>
                  <a:txBody>
                    <a:bodyPr/>
                    <a:lstStyle/>
                    <a:p>
                      <a:pPr marL="182245" marR="0">
                        <a:lnSpc>
                          <a:spcPts val="1135"/>
                        </a:lnSpc>
                        <a:spcBef>
                          <a:spcPts val="0"/>
                        </a:spcBef>
                        <a:spcAft>
                          <a:spcPts val="0"/>
                        </a:spcAft>
                      </a:pPr>
                      <a:endParaRPr lang="en-US" sz="1200" b="1" dirty="0">
                        <a:latin typeface="Times New Roman"/>
                        <a:ea typeface="Times New Roman"/>
                        <a:cs typeface="Times New Roman"/>
                      </a:endParaRPr>
                    </a:p>
                  </a:txBody>
                  <a:tcPr marL="0" marR="0" marT="0" marB="0"/>
                </a:tc>
                <a:extLst>
                  <a:ext uri="{0D108BD9-81ED-4DB2-BD59-A6C34878D82A}">
                    <a16:rowId xmlns:a16="http://schemas.microsoft.com/office/drawing/2014/main" val="10005"/>
                  </a:ext>
                </a:extLst>
              </a:tr>
            </a:tbl>
          </a:graphicData>
        </a:graphic>
      </p:graphicFrame>
      <p:pic>
        <p:nvPicPr>
          <p:cNvPr id="13"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0" y="20466"/>
            <a:ext cx="1447800" cy="776230"/>
          </a:xfrm>
          <a:prstGeom prst="rect">
            <a:avLst/>
          </a:prstGeom>
          <a:noFill/>
        </p:spPr>
      </p:pic>
    </p:spTree>
    <p:extLst>
      <p:ext uri="{BB962C8B-B14F-4D97-AF65-F5344CB8AC3E}">
        <p14:creationId xmlns:p14="http://schemas.microsoft.com/office/powerpoint/2010/main" val="8663242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rmAutofit/>
          </a:bodyPr>
          <a:lstStyle/>
          <a:p>
            <a:pPr>
              <a:buNone/>
            </a:pPr>
            <a:endParaRPr lang="en-US" dirty="0"/>
          </a:p>
          <a:p>
            <a:endParaRPr lang="en-US" dirty="0"/>
          </a:p>
        </p:txBody>
      </p:sp>
      <p:sp>
        <p:nvSpPr>
          <p:cNvPr id="4" name="Date Placeholder 3"/>
          <p:cNvSpPr>
            <a:spLocks noGrp="1"/>
          </p:cNvSpPr>
          <p:nvPr>
            <p:ph type="dt" sz="half" idx="10"/>
          </p:nvPr>
        </p:nvSpPr>
        <p:spPr/>
        <p:txBody>
          <a:bodyPr/>
          <a:lstStyle/>
          <a:p>
            <a:fld id="{5E42A654-0BDD-43E1-9294-51FC95A22E39}" type="datetime1">
              <a:rPr lang="en-US" smtClean="0"/>
              <a:t>5/4/2022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16</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R="0" lvl="0" indent="0" algn="ctr" fontAlgn="auto">
              <a:lnSpc>
                <a:spcPct val="100000"/>
              </a:lnSpc>
              <a:spcBef>
                <a:spcPct val="0"/>
              </a:spcBef>
              <a:spcAft>
                <a:spcPts val="0"/>
              </a:spcAft>
              <a:buClrTx/>
              <a:buSzTx/>
              <a:buFontTx/>
              <a:buNone/>
              <a:tabLst/>
              <a:defRPr/>
            </a:pPr>
            <a:r>
              <a:rPr lang="en-US" sz="3200" dirty="0">
                <a:latin typeface="Times New Roman" pitchFamily="18" charset="0"/>
                <a:cs typeface="Times New Roman" pitchFamily="18" charset="0"/>
              </a:rPr>
              <a:t>Result Analysis</a:t>
            </a:r>
          </a:p>
        </p:txBody>
      </p:sp>
      <p:sp>
        <p:nvSpPr>
          <p:cNvPr id="9" name="Rectangle 8"/>
          <p:cNvSpPr/>
          <p:nvPr/>
        </p:nvSpPr>
        <p:spPr>
          <a:xfrm>
            <a:off x="1143000" y="1371600"/>
            <a:ext cx="7010400" cy="369332"/>
          </a:xfrm>
          <a:prstGeom prst="rect">
            <a:avLst/>
          </a:prstGeom>
        </p:spPr>
        <p:txBody>
          <a:bodyPr wrap="square">
            <a:spAutoFit/>
          </a:bodyPr>
          <a:lstStyle/>
          <a:p>
            <a:pPr marL="342900" indent="-342900"/>
            <a:endParaRPr lang="en-US" dirty="0">
              <a:latin typeface="Times New Roman" pitchFamily="18" charset="0"/>
              <a:cs typeface="Times New Roman" pitchFamily="18" charset="0"/>
            </a:endParaRPr>
          </a:p>
        </p:txBody>
      </p:sp>
      <p:sp>
        <p:nvSpPr>
          <p:cNvPr id="14" name="Footer Placeholder 13"/>
          <p:cNvSpPr>
            <a:spLocks noGrp="1"/>
          </p:cNvSpPr>
          <p:nvPr>
            <p:ph type="ftr" sz="quarter" idx="11"/>
          </p:nvPr>
        </p:nvSpPr>
        <p:spPr>
          <a:xfrm>
            <a:off x="1371600" y="6402388"/>
            <a:ext cx="5943600" cy="319088"/>
          </a:xfrm>
        </p:spPr>
        <p:txBody>
          <a:bodyPr/>
          <a:lstStyle/>
          <a:p>
            <a:r>
              <a:rPr lang="en-US"/>
              <a:t>Alisha Sikri                                      ACSML0401                                  Unit-4</a:t>
            </a:r>
            <a:endParaRPr lang="en-US" dirty="0"/>
          </a:p>
        </p:txBody>
      </p:sp>
      <p:graphicFrame>
        <p:nvGraphicFramePr>
          <p:cNvPr id="12" name="Table 11"/>
          <p:cNvGraphicFramePr>
            <a:graphicFrameLocks noGrp="1"/>
          </p:cNvGraphicFramePr>
          <p:nvPr/>
        </p:nvGraphicFramePr>
        <p:xfrm>
          <a:off x="990600" y="1397000"/>
          <a:ext cx="7010400" cy="2095500"/>
        </p:xfrm>
        <a:graphic>
          <a:graphicData uri="http://schemas.openxmlformats.org/drawingml/2006/table">
            <a:tbl>
              <a:tblPr firstRow="1" bandRow="1">
                <a:tableStyleId>{5C22544A-7EE6-4342-B048-85BDC9FD1C3A}</a:tableStyleId>
              </a:tblPr>
              <a:tblGrid>
                <a:gridCol w="4800600">
                  <a:extLst>
                    <a:ext uri="{9D8B030D-6E8A-4147-A177-3AD203B41FA5}">
                      <a16:colId xmlns:a16="http://schemas.microsoft.com/office/drawing/2014/main" val="20000"/>
                    </a:ext>
                  </a:extLst>
                </a:gridCol>
                <a:gridCol w="2209800">
                  <a:extLst>
                    <a:ext uri="{9D8B030D-6E8A-4147-A177-3AD203B41FA5}">
                      <a16:colId xmlns:a16="http://schemas.microsoft.com/office/drawing/2014/main" val="20001"/>
                    </a:ext>
                  </a:extLst>
                </a:gridCol>
              </a:tblGrid>
              <a:tr h="698500">
                <a:tc gridSpan="2">
                  <a:txBody>
                    <a:bodyPr/>
                    <a:lstStyle/>
                    <a:p>
                      <a:pPr marL="0" algn="l" defTabSz="914400" rtl="0" eaLnBrk="1" latinLnBrk="0" hangingPunct="1"/>
                      <a:r>
                        <a:rPr lang="en-US" sz="2200" kern="1200" dirty="0">
                          <a:solidFill>
                            <a:schemeClr val="tx1"/>
                          </a:solidFill>
                          <a:latin typeface="+mn-lt"/>
                          <a:ea typeface="+mn-ea"/>
                          <a:cs typeface="+mn-cs"/>
                        </a:rPr>
                        <a:t>MLT(KCS-055)</a:t>
                      </a:r>
                    </a:p>
                  </a:txBody>
                  <a:tcPr/>
                </a:tc>
                <a:tc hMerge="1">
                  <a:txBody>
                    <a:bodyPr/>
                    <a:lstStyle/>
                    <a:p>
                      <a:endParaRPr lang="en-US" dirty="0"/>
                    </a:p>
                  </a:txBody>
                  <a:tcPr/>
                </a:tc>
                <a:extLst>
                  <a:ext uri="{0D108BD9-81ED-4DB2-BD59-A6C34878D82A}">
                    <a16:rowId xmlns:a16="http://schemas.microsoft.com/office/drawing/2014/main" val="10000"/>
                  </a:ext>
                </a:extLst>
              </a:tr>
              <a:tr h="698500">
                <a:tc>
                  <a:txBody>
                    <a:bodyPr/>
                    <a:lstStyle/>
                    <a:p>
                      <a:pPr marL="0" algn="l" defTabSz="914400" rtl="0" eaLnBrk="1" latinLnBrk="0" hangingPunct="1"/>
                      <a:r>
                        <a:rPr lang="en-US" sz="2200" kern="1200" dirty="0">
                          <a:solidFill>
                            <a:schemeClr val="tx1"/>
                          </a:solidFill>
                          <a:latin typeface="+mn-lt"/>
                          <a:ea typeface="+mn-ea"/>
                          <a:cs typeface="+mn-cs"/>
                        </a:rPr>
                        <a:t>Subject wise result</a:t>
                      </a:r>
                    </a:p>
                  </a:txBody>
                  <a:tcPr/>
                </a:tc>
                <a:tc>
                  <a:txBody>
                    <a:bodyPr/>
                    <a:lstStyle/>
                    <a:p>
                      <a:pPr marL="0" algn="l" defTabSz="914400" rtl="0" eaLnBrk="1" latinLnBrk="0" hangingPunct="1"/>
                      <a:r>
                        <a:rPr lang="en-US" sz="2200" kern="1200" dirty="0">
                          <a:solidFill>
                            <a:schemeClr val="tx1"/>
                          </a:solidFill>
                          <a:latin typeface="+mn-lt"/>
                          <a:ea typeface="+mn-ea"/>
                          <a:cs typeface="+mn-cs"/>
                        </a:rPr>
                        <a:t>95.62</a:t>
                      </a:r>
                    </a:p>
                  </a:txBody>
                  <a:tcPr/>
                </a:tc>
                <a:extLst>
                  <a:ext uri="{0D108BD9-81ED-4DB2-BD59-A6C34878D82A}">
                    <a16:rowId xmlns:a16="http://schemas.microsoft.com/office/drawing/2014/main" val="10002"/>
                  </a:ext>
                </a:extLst>
              </a:tr>
              <a:tr h="698500">
                <a:tc>
                  <a:txBody>
                    <a:bodyPr/>
                    <a:lstStyle/>
                    <a:p>
                      <a:pPr marL="0" algn="l" defTabSz="914400" rtl="0" eaLnBrk="1" latinLnBrk="0" hangingPunct="1"/>
                      <a:r>
                        <a:rPr lang="en-US" sz="2200" kern="1200" dirty="0">
                          <a:solidFill>
                            <a:schemeClr val="tx1"/>
                          </a:solidFill>
                          <a:latin typeface="+mn-lt"/>
                          <a:ea typeface="+mn-ea"/>
                          <a:cs typeface="+mn-cs"/>
                        </a:rPr>
                        <a:t>Faculty wise result</a:t>
                      </a:r>
                    </a:p>
                  </a:txBody>
                  <a:tcPr/>
                </a:tc>
                <a:tc>
                  <a:txBody>
                    <a:bodyPr/>
                    <a:lstStyle/>
                    <a:p>
                      <a:pPr marL="0" algn="l" defTabSz="914400" rtl="0" eaLnBrk="1" latinLnBrk="0" hangingPunct="1"/>
                      <a:r>
                        <a:rPr lang="en-US" sz="2200" kern="1200" dirty="0">
                          <a:solidFill>
                            <a:schemeClr val="tx1"/>
                          </a:solidFill>
                          <a:latin typeface="+mn-lt"/>
                          <a:ea typeface="+mn-ea"/>
                          <a:cs typeface="+mn-cs"/>
                        </a:rPr>
                        <a:t>92.65</a:t>
                      </a:r>
                    </a:p>
                  </a:txBody>
                  <a:tcPr/>
                </a:tc>
                <a:extLst>
                  <a:ext uri="{0D108BD9-81ED-4DB2-BD59-A6C34878D82A}">
                    <a16:rowId xmlns:a16="http://schemas.microsoft.com/office/drawing/2014/main" val="10003"/>
                  </a:ext>
                </a:extLst>
              </a:tr>
            </a:tbl>
          </a:graphicData>
        </a:graphic>
      </p:graphicFrame>
      <p:pic>
        <p:nvPicPr>
          <p:cNvPr id="10"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0" y="20466"/>
            <a:ext cx="1447800" cy="776230"/>
          </a:xfrm>
          <a:prstGeom prst="rect">
            <a:avLst/>
          </a:prstGeom>
          <a:noFill/>
        </p:spPr>
      </p:pic>
    </p:spTree>
    <p:extLst>
      <p:ext uri="{BB962C8B-B14F-4D97-AF65-F5344CB8AC3E}">
        <p14:creationId xmlns:p14="http://schemas.microsoft.com/office/powerpoint/2010/main" val="38565983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4C3809F4-BF06-4549-BECB-3289F8D8C218}" type="datetime1">
              <a:rPr lang="en-US" smtClean="0"/>
              <a:t>5/4/2022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17</a:t>
            </a:fld>
            <a:endParaRPr lang="en-US" dirty="0"/>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200" b="1" dirty="0">
                <a:latin typeface="Times New Roman" pitchFamily="18" charset="0"/>
                <a:cs typeface="Times New Roman" pitchFamily="18" charset="0"/>
              </a:rPr>
              <a:t>End </a:t>
            </a:r>
            <a:r>
              <a:rPr lang="en-US" sz="2200" b="1" dirty="0" err="1">
                <a:latin typeface="Times New Roman" pitchFamily="18" charset="0"/>
                <a:cs typeface="Times New Roman" pitchFamily="18" charset="0"/>
              </a:rPr>
              <a:t>Sem</a:t>
            </a:r>
            <a:r>
              <a:rPr lang="en-US" sz="2200" b="1" dirty="0">
                <a:latin typeface="Times New Roman" pitchFamily="18" charset="0"/>
                <a:cs typeface="Times New Roman" pitchFamily="18" charset="0"/>
              </a:rPr>
              <a:t> Question Papers Format</a:t>
            </a:r>
          </a:p>
        </p:txBody>
      </p:sp>
      <p:sp>
        <p:nvSpPr>
          <p:cNvPr id="9" name="Footer Placeholder 4"/>
          <p:cNvSpPr txBox="1">
            <a:spLocks noGrp="1"/>
          </p:cNvSpPr>
          <p:nvPr>
            <p:ph type="ftr" sz="quarter" idx="11"/>
          </p:nvPr>
        </p:nvSpPr>
        <p:spPr>
          <a:xfrm>
            <a:off x="2514600" y="6324600"/>
            <a:ext cx="4876800" cy="365125"/>
          </a:xfrm>
          <a:prstGeom prst="rect">
            <a:avLst/>
          </a:prstGeom>
        </p:spPr>
        <p:txBody>
          <a:bodyPr vert="horz"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1">
                    <a:tint val="75000"/>
                  </a:schemeClr>
                </a:solidFill>
                <a:effectLst/>
                <a:uLnTx/>
                <a:uFillTx/>
                <a:latin typeface="+mn-lt"/>
                <a:ea typeface="+mn-ea"/>
                <a:cs typeface="+mn-cs"/>
              </a:rPr>
              <a:t>Alisha Sikri                                      ACSML0401                                  Unit-4</a:t>
            </a:r>
            <a:endParaRPr kumimoji="0" lang="en-US" sz="12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pic>
        <p:nvPicPr>
          <p:cNvPr id="10" name="Picture 9"/>
          <p:cNvPicPr>
            <a:picLocks noChangeAspect="1"/>
          </p:cNvPicPr>
          <p:nvPr/>
        </p:nvPicPr>
        <p:blipFill>
          <a:blip r:embed="rId2"/>
          <a:stretch>
            <a:fillRect/>
          </a:stretch>
        </p:blipFill>
        <p:spPr>
          <a:xfrm>
            <a:off x="1295400" y="985261"/>
            <a:ext cx="6477000" cy="5371089"/>
          </a:xfrm>
          <a:prstGeom prst="rect">
            <a:avLst/>
          </a:prstGeom>
        </p:spPr>
      </p:pic>
      <p:pic>
        <p:nvPicPr>
          <p:cNvPr id="11"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0" y="20466"/>
            <a:ext cx="1447800" cy="776230"/>
          </a:xfrm>
          <a:prstGeom prst="rect">
            <a:avLst/>
          </a:prstGeom>
          <a:noFill/>
        </p:spPr>
      </p:pic>
    </p:spTree>
    <p:extLst>
      <p:ext uri="{BB962C8B-B14F-4D97-AF65-F5344CB8AC3E}">
        <p14:creationId xmlns:p14="http://schemas.microsoft.com/office/powerpoint/2010/main" val="12794880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36D79F1F-D5DD-4BA7-B1BC-891676295E5A}" type="datetime1">
              <a:rPr lang="en-US" smtClean="0"/>
              <a:t>5/4/2022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18</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200" b="1" dirty="0">
                <a:latin typeface="Times New Roman" pitchFamily="18" charset="0"/>
                <a:cs typeface="Times New Roman" pitchFamily="18" charset="0"/>
              </a:rPr>
              <a:t>End </a:t>
            </a:r>
            <a:r>
              <a:rPr lang="en-US" sz="2200" b="1" dirty="0" err="1">
                <a:latin typeface="Times New Roman" pitchFamily="18" charset="0"/>
                <a:cs typeface="Times New Roman" pitchFamily="18" charset="0"/>
              </a:rPr>
              <a:t>Sem</a:t>
            </a:r>
            <a:r>
              <a:rPr lang="en-US" sz="2200" b="1" dirty="0">
                <a:latin typeface="Times New Roman" pitchFamily="18" charset="0"/>
                <a:cs typeface="Times New Roman" pitchFamily="18" charset="0"/>
              </a:rPr>
              <a:t> Question Papers Format</a:t>
            </a:r>
          </a:p>
        </p:txBody>
      </p:sp>
      <p:sp>
        <p:nvSpPr>
          <p:cNvPr id="10" name="Footer Placeholder 4"/>
          <p:cNvSpPr txBox="1">
            <a:spLocks noGrp="1"/>
          </p:cNvSpPr>
          <p:nvPr>
            <p:ph type="ftr" sz="quarter" idx="11"/>
          </p:nvPr>
        </p:nvSpPr>
        <p:spPr>
          <a:xfrm>
            <a:off x="2514600" y="6324600"/>
            <a:ext cx="4876800" cy="365125"/>
          </a:xfrm>
          <a:prstGeom prst="rect">
            <a:avLst/>
          </a:prstGeom>
        </p:spPr>
        <p:txBody>
          <a:bodyPr vert="horz"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1">
                    <a:tint val="75000"/>
                  </a:schemeClr>
                </a:solidFill>
                <a:effectLst/>
                <a:uLnTx/>
                <a:uFillTx/>
                <a:latin typeface="+mn-lt"/>
                <a:ea typeface="+mn-ea"/>
                <a:cs typeface="+mn-cs"/>
              </a:rPr>
              <a:t>Alisha Sikri                                      ACSML0401                                  Unit-4</a:t>
            </a:r>
            <a:endParaRPr kumimoji="0" lang="en-US" sz="12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pic>
        <p:nvPicPr>
          <p:cNvPr id="9" name="Picture 8"/>
          <p:cNvPicPr>
            <a:picLocks noChangeAspect="1"/>
          </p:cNvPicPr>
          <p:nvPr/>
        </p:nvPicPr>
        <p:blipFill>
          <a:blip r:embed="rId2"/>
          <a:stretch>
            <a:fillRect/>
          </a:stretch>
        </p:blipFill>
        <p:spPr>
          <a:xfrm>
            <a:off x="914399" y="914400"/>
            <a:ext cx="7588201" cy="1929391"/>
          </a:xfrm>
          <a:prstGeom prst="rect">
            <a:avLst/>
          </a:prstGeom>
        </p:spPr>
      </p:pic>
      <p:pic>
        <p:nvPicPr>
          <p:cNvPr id="11" name="Picture 10"/>
          <p:cNvPicPr>
            <a:picLocks noChangeAspect="1"/>
          </p:cNvPicPr>
          <p:nvPr/>
        </p:nvPicPr>
        <p:blipFill>
          <a:blip r:embed="rId3"/>
          <a:stretch>
            <a:fillRect/>
          </a:stretch>
        </p:blipFill>
        <p:spPr>
          <a:xfrm>
            <a:off x="914399" y="1686160"/>
            <a:ext cx="7588201" cy="4456622"/>
          </a:xfrm>
          <a:prstGeom prst="rect">
            <a:avLst/>
          </a:prstGeom>
        </p:spPr>
      </p:pic>
      <p:pic>
        <p:nvPicPr>
          <p:cNvPr id="12"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0" y="20466"/>
            <a:ext cx="1447800" cy="776230"/>
          </a:xfrm>
          <a:prstGeom prst="rect">
            <a:avLst/>
          </a:prstGeom>
          <a:noFill/>
        </p:spPr>
      </p:pic>
    </p:spTree>
    <p:extLst>
      <p:ext uri="{BB962C8B-B14F-4D97-AF65-F5344CB8AC3E}">
        <p14:creationId xmlns:p14="http://schemas.microsoft.com/office/powerpoint/2010/main" val="39469610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47959766-AA9B-4F9B-A010-4FDCD5DCCBC6}" type="datetime1">
              <a:rPr lang="en-US" smtClean="0"/>
              <a:t>5/4/2022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19</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200" b="1" dirty="0">
                <a:latin typeface="Times New Roman" pitchFamily="18" charset="0"/>
                <a:cs typeface="Times New Roman" pitchFamily="18" charset="0"/>
              </a:rPr>
              <a:t>End </a:t>
            </a:r>
            <a:r>
              <a:rPr lang="en-US" sz="2200" b="1" dirty="0" err="1">
                <a:latin typeface="Times New Roman" pitchFamily="18" charset="0"/>
                <a:cs typeface="Times New Roman" pitchFamily="18" charset="0"/>
              </a:rPr>
              <a:t>Sem</a:t>
            </a:r>
            <a:r>
              <a:rPr lang="en-US" sz="2200" b="1" dirty="0">
                <a:latin typeface="Times New Roman" pitchFamily="18" charset="0"/>
                <a:cs typeface="Times New Roman" pitchFamily="18" charset="0"/>
              </a:rPr>
              <a:t> Question Papers Format</a:t>
            </a:r>
          </a:p>
        </p:txBody>
      </p:sp>
      <p:sp>
        <p:nvSpPr>
          <p:cNvPr id="9" name="Footer Placeholder 4"/>
          <p:cNvSpPr txBox="1">
            <a:spLocks noGrp="1"/>
          </p:cNvSpPr>
          <p:nvPr>
            <p:ph type="ftr" sz="quarter" idx="11"/>
          </p:nvPr>
        </p:nvSpPr>
        <p:spPr>
          <a:xfrm>
            <a:off x="2514600" y="6324600"/>
            <a:ext cx="4876800" cy="365125"/>
          </a:xfrm>
          <a:prstGeom prst="rect">
            <a:avLst/>
          </a:prstGeom>
        </p:spPr>
        <p:txBody>
          <a:bodyPr vert="horz"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1">
                    <a:tint val="75000"/>
                  </a:schemeClr>
                </a:solidFill>
                <a:effectLst/>
                <a:uLnTx/>
                <a:uFillTx/>
                <a:latin typeface="+mn-lt"/>
                <a:ea typeface="+mn-ea"/>
                <a:cs typeface="+mn-cs"/>
              </a:rPr>
              <a:t>Alisha Sikri                                      ACSML0401                                  Unit-4</a:t>
            </a:r>
            <a:endParaRPr kumimoji="0" lang="en-US" sz="12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pic>
        <p:nvPicPr>
          <p:cNvPr id="10" name="Picture 9"/>
          <p:cNvPicPr>
            <a:picLocks noChangeAspect="1"/>
          </p:cNvPicPr>
          <p:nvPr/>
        </p:nvPicPr>
        <p:blipFill>
          <a:blip r:embed="rId2"/>
          <a:stretch>
            <a:fillRect/>
          </a:stretch>
        </p:blipFill>
        <p:spPr>
          <a:xfrm>
            <a:off x="1028700" y="990600"/>
            <a:ext cx="7086600" cy="5342659"/>
          </a:xfrm>
          <a:prstGeom prst="rect">
            <a:avLst/>
          </a:prstGeom>
        </p:spPr>
      </p:pic>
      <p:pic>
        <p:nvPicPr>
          <p:cNvPr id="11"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0" y="20466"/>
            <a:ext cx="1447800" cy="776230"/>
          </a:xfrm>
          <a:prstGeom prst="rect">
            <a:avLst/>
          </a:prstGeom>
          <a:noFill/>
        </p:spPr>
      </p:pic>
    </p:spTree>
    <p:extLst>
      <p:ext uri="{BB962C8B-B14F-4D97-AF65-F5344CB8AC3E}">
        <p14:creationId xmlns:p14="http://schemas.microsoft.com/office/powerpoint/2010/main" val="42867748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a:extLst>
              <a:ext uri="{FF2B5EF4-FFF2-40B4-BE49-F238E27FC236}">
                <a16:creationId xmlns:a16="http://schemas.microsoft.com/office/drawing/2014/main" id="{68B2334F-AE28-45B1-926D-F20166C86EC3}"/>
              </a:ext>
            </a:extLst>
          </p:cNvPr>
          <p:cNvSpPr>
            <a:spLocks noGrp="1"/>
          </p:cNvSpPr>
          <p:nvPr>
            <p:ph type="title"/>
          </p:nvPr>
        </p:nvSpPr>
        <p:spPr>
          <a:xfrm>
            <a:off x="457200" y="131763"/>
            <a:ext cx="8229600" cy="1143000"/>
          </a:xfrm>
        </p:spPr>
        <p:txBody>
          <a:bodyPr>
            <a:normAutofit fontScale="90000"/>
          </a:bodyPr>
          <a:lstStyle/>
          <a:p>
            <a:br>
              <a:rPr lang="en-US" altLang="en-US">
                <a:latin typeface="Times New Roman" panose="02020603050405020304" pitchFamily="18" charset="0"/>
                <a:cs typeface="Times New Roman" panose="02020603050405020304" pitchFamily="18" charset="0"/>
              </a:rPr>
            </a:br>
            <a:r>
              <a:rPr lang="en-US" altLang="en-US">
                <a:latin typeface="Times New Roman" panose="02020603050405020304" pitchFamily="18" charset="0"/>
                <a:cs typeface="Times New Roman" panose="02020603050405020304" pitchFamily="18" charset="0"/>
              </a:rPr>
              <a:t>Faculty Profile</a:t>
            </a:r>
          </a:p>
        </p:txBody>
      </p:sp>
      <p:sp>
        <p:nvSpPr>
          <p:cNvPr id="3" name="Content Placeholder 2">
            <a:extLst>
              <a:ext uri="{FF2B5EF4-FFF2-40B4-BE49-F238E27FC236}">
                <a16:creationId xmlns:a16="http://schemas.microsoft.com/office/drawing/2014/main" id="{660738E0-E29B-423C-B7AC-8080E21B0F74}"/>
              </a:ext>
            </a:extLst>
          </p:cNvPr>
          <p:cNvSpPr>
            <a:spLocks noGrp="1"/>
          </p:cNvSpPr>
          <p:nvPr>
            <p:ph idx="1"/>
          </p:nvPr>
        </p:nvSpPr>
        <p:spPr>
          <a:xfrm>
            <a:off x="152400" y="1323975"/>
            <a:ext cx="8839200" cy="5153025"/>
          </a:xfrm>
        </p:spPr>
        <p:txBody>
          <a:bodyPr>
            <a:normAutofit/>
          </a:bodyPr>
          <a:lstStyle/>
          <a:p>
            <a:pPr algn="just">
              <a:buFont typeface="Wingdings" panose="05000000000000000000" pitchFamily="2" charset="2"/>
              <a:buChar char="Ø"/>
              <a:defRPr/>
            </a:pPr>
            <a:r>
              <a:rPr lang="en-US" sz="2400" dirty="0">
                <a:cs typeface="Times New Roman" panose="02020603050405020304" pitchFamily="18" charset="0"/>
              </a:rPr>
              <a:t>Name: Alisha Sikri</a:t>
            </a:r>
          </a:p>
          <a:p>
            <a:pPr algn="just">
              <a:buFont typeface="Wingdings" panose="05000000000000000000" pitchFamily="2" charset="2"/>
              <a:buChar char="Ø"/>
              <a:defRPr/>
            </a:pPr>
            <a:r>
              <a:rPr lang="en-US" sz="2400" dirty="0">
                <a:cs typeface="Times New Roman" panose="02020603050405020304" pitchFamily="18" charset="0"/>
              </a:rPr>
              <a:t>Qualification: PhD (Pursuing)</a:t>
            </a:r>
          </a:p>
          <a:p>
            <a:pPr algn="just">
              <a:buFont typeface="Wingdings" panose="05000000000000000000" pitchFamily="2" charset="2"/>
              <a:buChar char="Ø"/>
              <a:defRPr/>
            </a:pPr>
            <a:r>
              <a:rPr lang="en-US" sz="2400" dirty="0">
                <a:cs typeface="Times New Roman" panose="02020603050405020304" pitchFamily="18" charset="0"/>
              </a:rPr>
              <a:t>Specialization Areas: Machine Learning, Artificial Intelligence</a:t>
            </a:r>
          </a:p>
          <a:p>
            <a:pPr algn="just">
              <a:buFont typeface="Wingdings" panose="05000000000000000000" pitchFamily="2" charset="2"/>
              <a:buChar char="Ø"/>
              <a:defRPr/>
            </a:pPr>
            <a:endParaRPr lang="en-US" sz="2400" dirty="0">
              <a:cs typeface="Times New Roman" panose="02020603050405020304" pitchFamily="18" charset="0"/>
            </a:endParaRPr>
          </a:p>
          <a:p>
            <a:pPr algn="just">
              <a:buFont typeface="Wingdings" panose="05000000000000000000" pitchFamily="2" charset="2"/>
              <a:buChar char="Ø"/>
              <a:defRPr/>
            </a:pPr>
            <a:endParaRPr lang="en-US" dirty="0">
              <a:latin typeface="+mj-lt"/>
            </a:endParaRPr>
          </a:p>
          <a:p>
            <a:pPr>
              <a:defRPr/>
            </a:pPr>
            <a:endParaRPr lang="en-US" dirty="0">
              <a:latin typeface="+mj-lt"/>
            </a:endParaRPr>
          </a:p>
          <a:p>
            <a:pPr>
              <a:defRPr/>
            </a:pPr>
            <a:endParaRPr lang="en-US" dirty="0"/>
          </a:p>
          <a:p>
            <a:pPr>
              <a:defRPr/>
            </a:pPr>
            <a:endParaRPr lang="en-US" dirty="0"/>
          </a:p>
        </p:txBody>
      </p:sp>
      <p:sp>
        <p:nvSpPr>
          <p:cNvPr id="4" name="Date Placeholder 3">
            <a:extLst>
              <a:ext uri="{FF2B5EF4-FFF2-40B4-BE49-F238E27FC236}">
                <a16:creationId xmlns:a16="http://schemas.microsoft.com/office/drawing/2014/main" id="{23320B4F-1FAF-4F43-AEDD-4DA5B943F320}"/>
              </a:ext>
            </a:extLst>
          </p:cNvPr>
          <p:cNvSpPr>
            <a:spLocks noGrp="1"/>
          </p:cNvSpPr>
          <p:nvPr>
            <p:ph type="dt" sz="quarter" idx="10"/>
          </p:nvPr>
        </p:nvSpPr>
        <p:spPr/>
        <p:txBody>
          <a:bodyPr/>
          <a:lstStyle/>
          <a:p>
            <a:pPr>
              <a:defRPr/>
            </a:pPr>
            <a:fld id="{EC14437D-0D31-4663-9D12-C83D4FD89A24}" type="datetime3">
              <a:rPr lang="en-US"/>
              <a:pPr>
                <a:defRPr/>
              </a:pPr>
              <a:t>4 May 2022</a:t>
            </a:fld>
            <a:endParaRPr lang="en-US" dirty="0"/>
          </a:p>
        </p:txBody>
      </p:sp>
      <p:sp>
        <p:nvSpPr>
          <p:cNvPr id="5" name="Footer Placeholder 4">
            <a:extLst>
              <a:ext uri="{FF2B5EF4-FFF2-40B4-BE49-F238E27FC236}">
                <a16:creationId xmlns:a16="http://schemas.microsoft.com/office/drawing/2014/main" id="{3C1C7D2B-1126-4523-B306-8819139EC4C9}"/>
              </a:ext>
            </a:extLst>
          </p:cNvPr>
          <p:cNvSpPr>
            <a:spLocks noGrp="1"/>
          </p:cNvSpPr>
          <p:nvPr>
            <p:ph type="ftr" sz="quarter" idx="11"/>
          </p:nvPr>
        </p:nvSpPr>
        <p:spPr>
          <a:xfrm>
            <a:off x="3124200" y="6356350"/>
            <a:ext cx="4495800" cy="365125"/>
          </a:xfrm>
        </p:spPr>
        <p:txBody>
          <a:bodyPr/>
          <a:lstStyle/>
          <a:p>
            <a:pPr>
              <a:defRPr/>
            </a:pPr>
            <a:r>
              <a:rPr lang="fi-FI"/>
              <a:t>Alisha Sikri ACSML0401                             Unit 01</a:t>
            </a:r>
            <a:endParaRPr lang="en-US" dirty="0"/>
          </a:p>
        </p:txBody>
      </p:sp>
      <p:sp>
        <p:nvSpPr>
          <p:cNvPr id="12294" name="Slide Number Placeholder 5">
            <a:extLst>
              <a:ext uri="{FF2B5EF4-FFF2-40B4-BE49-F238E27FC236}">
                <a16:creationId xmlns:a16="http://schemas.microsoft.com/office/drawing/2014/main" id="{0B680DBC-3E27-4F58-A962-8013E9C36326}"/>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B25FC4C8-D732-4149-B3F9-BFAF82E8FCE5}" type="slidenum">
              <a:rPr lang="en-US" altLang="en-US" sz="1200">
                <a:solidFill>
                  <a:srgbClr val="898989"/>
                </a:solidFill>
              </a:rPr>
              <a:pPr>
                <a:spcBef>
                  <a:spcPct val="0"/>
                </a:spcBef>
                <a:buFontTx/>
                <a:buNone/>
              </a:pPr>
              <a:t>2</a:t>
            </a:fld>
            <a:endParaRPr lang="en-US" altLang="en-US" sz="1200">
              <a:solidFill>
                <a:srgbClr val="898989"/>
              </a:solidFill>
            </a:endParaRPr>
          </a:p>
        </p:txBody>
      </p:sp>
      <p:pic>
        <p:nvPicPr>
          <p:cNvPr id="8" name="Picture 2" descr="E:\NIET\Project\xLogo11.png.pagespeed.ic.pydHLuCQEZ.png">
            <a:extLst>
              <a:ext uri="{FF2B5EF4-FFF2-40B4-BE49-F238E27FC236}">
                <a16:creationId xmlns:a16="http://schemas.microsoft.com/office/drawing/2014/main" id="{8B742539-5209-4FFB-AE7D-28BEA485424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447800" cy="81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a:extLst>
              <a:ext uri="{FF2B5EF4-FFF2-40B4-BE49-F238E27FC236}">
                <a16:creationId xmlns:a16="http://schemas.microsoft.com/office/drawing/2014/main" id="{C4B1F5CE-E7F7-49FB-9273-97A8698C9B0B}"/>
              </a:ext>
            </a:extLst>
          </p:cNvPr>
          <p:cNvSpPr txBox="1">
            <a:spLocks/>
          </p:cNvSpPr>
          <p:nvPr/>
        </p:nvSpPr>
        <p:spPr>
          <a:xfrm>
            <a:off x="1371600" y="0"/>
            <a:ext cx="5867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a:defRPr/>
            </a:pPr>
            <a:r>
              <a:rPr lang="en-US" sz="2400" dirty="0">
                <a:solidFill>
                  <a:prstClr val="black"/>
                </a:solidFill>
              </a:rPr>
              <a:t>Noida Institute of Engineering and Technology, Greater Noida</a:t>
            </a:r>
          </a:p>
        </p:txBody>
      </p:sp>
      <p:pic>
        <p:nvPicPr>
          <p:cNvPr id="12297" name="Picture 9">
            <a:extLst>
              <a:ext uri="{FF2B5EF4-FFF2-40B4-BE49-F238E27FC236}">
                <a16:creationId xmlns:a16="http://schemas.microsoft.com/office/drawing/2014/main" id="{7DE6855F-F35B-4948-81F8-D320CE317C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763"/>
            <a:ext cx="1295400" cy="757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2" name="Table 5">
            <a:extLst>
              <a:ext uri="{FF2B5EF4-FFF2-40B4-BE49-F238E27FC236}">
                <a16:creationId xmlns:a16="http://schemas.microsoft.com/office/drawing/2014/main" id="{71A108A4-D695-44CA-99E6-22A9F93CFA74}"/>
              </a:ext>
            </a:extLst>
          </p:cNvPr>
          <p:cNvGraphicFramePr>
            <a:graphicFrameLocks noGrp="1"/>
          </p:cNvGraphicFramePr>
          <p:nvPr/>
        </p:nvGraphicFramePr>
        <p:xfrm>
          <a:off x="990600" y="3124200"/>
          <a:ext cx="6096000" cy="2133600"/>
        </p:xfrm>
        <a:graphic>
          <a:graphicData uri="http://schemas.openxmlformats.org/drawingml/2006/table">
            <a:tbl>
              <a:tblPr firstRow="1" bandRow="1">
                <a:tableStyleId>{5C22544A-7EE6-4342-B048-85BDC9FD1C3A}</a:tableStyleId>
              </a:tblPr>
              <a:tblGrid>
                <a:gridCol w="1066800">
                  <a:extLst>
                    <a:ext uri="{9D8B030D-6E8A-4147-A177-3AD203B41FA5}">
                      <a16:colId xmlns:a16="http://schemas.microsoft.com/office/drawing/2014/main" val="2288745619"/>
                    </a:ext>
                  </a:extLst>
                </a:gridCol>
                <a:gridCol w="2997200">
                  <a:extLst>
                    <a:ext uri="{9D8B030D-6E8A-4147-A177-3AD203B41FA5}">
                      <a16:colId xmlns:a16="http://schemas.microsoft.com/office/drawing/2014/main" val="3302548999"/>
                    </a:ext>
                  </a:extLst>
                </a:gridCol>
                <a:gridCol w="2032000">
                  <a:extLst>
                    <a:ext uri="{9D8B030D-6E8A-4147-A177-3AD203B41FA5}">
                      <a16:colId xmlns:a16="http://schemas.microsoft.com/office/drawing/2014/main" val="1081343251"/>
                    </a:ext>
                  </a:extLst>
                </a:gridCol>
              </a:tblGrid>
              <a:tr h="533400">
                <a:tc>
                  <a:txBody>
                    <a:bodyPr/>
                    <a:lstStyle/>
                    <a:p>
                      <a:r>
                        <a:rPr lang="en-IN" dirty="0"/>
                        <a:t>COURSE</a:t>
                      </a:r>
                    </a:p>
                  </a:txBody>
                  <a:tcPr/>
                </a:tc>
                <a:tc>
                  <a:txBody>
                    <a:bodyPr/>
                    <a:lstStyle/>
                    <a:p>
                      <a:r>
                        <a:rPr lang="en-IN" dirty="0"/>
                        <a:t>BOARD/UNIVERSITY</a:t>
                      </a:r>
                    </a:p>
                  </a:txBody>
                  <a:tcPr/>
                </a:tc>
                <a:tc>
                  <a:txBody>
                    <a:bodyPr/>
                    <a:lstStyle/>
                    <a:p>
                      <a:r>
                        <a:rPr lang="en-IN" dirty="0"/>
                        <a:t>YEAR OF PASSING</a:t>
                      </a:r>
                    </a:p>
                  </a:txBody>
                  <a:tcPr/>
                </a:tc>
                <a:extLst>
                  <a:ext uri="{0D108BD9-81ED-4DB2-BD59-A6C34878D82A}">
                    <a16:rowId xmlns:a16="http://schemas.microsoft.com/office/drawing/2014/main" val="2252955430"/>
                  </a:ext>
                </a:extLst>
              </a:tr>
              <a:tr h="533400">
                <a:tc>
                  <a:txBody>
                    <a:bodyPr/>
                    <a:lstStyle/>
                    <a:p>
                      <a:r>
                        <a:rPr lang="en-IN" dirty="0"/>
                        <a:t>PhD</a:t>
                      </a:r>
                    </a:p>
                  </a:txBody>
                  <a:tcPr/>
                </a:tc>
                <a:tc>
                  <a:txBody>
                    <a:bodyPr/>
                    <a:lstStyle/>
                    <a:p>
                      <a:r>
                        <a:rPr lang="en-IN" dirty="0"/>
                        <a:t>SRM University, NCR</a:t>
                      </a:r>
                    </a:p>
                  </a:txBody>
                  <a:tcPr/>
                </a:tc>
                <a:tc>
                  <a:txBody>
                    <a:bodyPr/>
                    <a:lstStyle/>
                    <a:p>
                      <a:r>
                        <a:rPr lang="en-IN" dirty="0"/>
                        <a:t>Pursuing</a:t>
                      </a:r>
                    </a:p>
                  </a:txBody>
                  <a:tcPr/>
                </a:tc>
                <a:extLst>
                  <a:ext uri="{0D108BD9-81ED-4DB2-BD59-A6C34878D82A}">
                    <a16:rowId xmlns:a16="http://schemas.microsoft.com/office/drawing/2014/main" val="1505131232"/>
                  </a:ext>
                </a:extLst>
              </a:tr>
              <a:tr h="533400">
                <a:tc>
                  <a:txBody>
                    <a:bodyPr/>
                    <a:lstStyle/>
                    <a:p>
                      <a:r>
                        <a:rPr lang="en-IN" dirty="0" err="1"/>
                        <a:t>M.Tech</a:t>
                      </a:r>
                      <a:endParaRPr lang="en-IN" dirty="0"/>
                    </a:p>
                  </a:txBody>
                  <a:tcPr/>
                </a:tc>
                <a:tc>
                  <a:txBody>
                    <a:bodyPr/>
                    <a:lstStyle/>
                    <a:p>
                      <a:r>
                        <a:rPr lang="en-IN" dirty="0"/>
                        <a:t>DCRUST University, Murthal</a:t>
                      </a:r>
                    </a:p>
                  </a:txBody>
                  <a:tcPr/>
                </a:tc>
                <a:tc>
                  <a:txBody>
                    <a:bodyPr/>
                    <a:lstStyle/>
                    <a:p>
                      <a:r>
                        <a:rPr lang="en-IN" dirty="0"/>
                        <a:t>2016</a:t>
                      </a:r>
                    </a:p>
                  </a:txBody>
                  <a:tcPr/>
                </a:tc>
                <a:extLst>
                  <a:ext uri="{0D108BD9-81ED-4DB2-BD59-A6C34878D82A}">
                    <a16:rowId xmlns:a16="http://schemas.microsoft.com/office/drawing/2014/main" val="754660683"/>
                  </a:ext>
                </a:extLst>
              </a:tr>
              <a:tr h="533400">
                <a:tc>
                  <a:txBody>
                    <a:bodyPr/>
                    <a:lstStyle/>
                    <a:p>
                      <a:r>
                        <a:rPr lang="en-IN" dirty="0" err="1"/>
                        <a:t>B.Tech</a:t>
                      </a:r>
                      <a:endParaRPr lang="en-IN" dirty="0"/>
                    </a:p>
                  </a:txBody>
                  <a:tcPr/>
                </a:tc>
                <a:tc>
                  <a:txBody>
                    <a:bodyPr/>
                    <a:lstStyle/>
                    <a:p>
                      <a:r>
                        <a:rPr lang="en-IN" dirty="0"/>
                        <a:t>MDU, Rohtak</a:t>
                      </a:r>
                    </a:p>
                  </a:txBody>
                  <a:tcPr/>
                </a:tc>
                <a:tc>
                  <a:txBody>
                    <a:bodyPr/>
                    <a:lstStyle/>
                    <a:p>
                      <a:r>
                        <a:rPr lang="en-IN" dirty="0"/>
                        <a:t>2014</a:t>
                      </a:r>
                    </a:p>
                  </a:txBody>
                  <a:tcPr/>
                </a:tc>
                <a:extLst>
                  <a:ext uri="{0D108BD9-81ED-4DB2-BD59-A6C34878D82A}">
                    <a16:rowId xmlns:a16="http://schemas.microsoft.com/office/drawing/2014/main" val="2584699801"/>
                  </a:ext>
                </a:extLst>
              </a:tr>
            </a:tbl>
          </a:graphicData>
        </a:graphic>
      </p:graphicFrame>
    </p:spTree>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randombar(horizontal)">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876800"/>
          </a:xfrm>
        </p:spPr>
        <p:txBody>
          <a:bodyPr>
            <a:noAutofit/>
          </a:bodyPr>
          <a:lstStyle/>
          <a:p>
            <a:pPr algn="just">
              <a:buNone/>
            </a:pPr>
            <a:r>
              <a:rPr lang="en-US" sz="2400" dirty="0">
                <a:latin typeface="Times New Roman" pitchFamily="18" charset="0"/>
                <a:cs typeface="Times New Roman" pitchFamily="18" charset="0"/>
              </a:rPr>
              <a:t>To get started with Machine Learning you must be familiar with the following</a:t>
            </a:r>
          </a:p>
          <a:p>
            <a:pPr algn="just">
              <a:buNone/>
            </a:pPr>
            <a:r>
              <a:rPr lang="en-US" sz="2400" dirty="0">
                <a:latin typeface="Times New Roman" pitchFamily="18" charset="0"/>
                <a:cs typeface="Times New Roman" pitchFamily="18" charset="0"/>
              </a:rPr>
              <a:t>concepts:</a:t>
            </a:r>
          </a:p>
          <a:p>
            <a:pPr algn="just">
              <a:buFont typeface="Wingdings" pitchFamily="2" charset="2"/>
              <a:buChar char="Ø"/>
            </a:pPr>
            <a:r>
              <a:rPr lang="en-US" sz="2400" b="1" dirty="0">
                <a:latin typeface="Times New Roman" pitchFamily="18" charset="0"/>
                <a:cs typeface="Times New Roman" pitchFamily="18" charset="0"/>
              </a:rPr>
              <a:t>Algebra</a:t>
            </a:r>
          </a:p>
          <a:p>
            <a:pPr algn="just">
              <a:buFont typeface="Courier New" pitchFamily="49" charset="0"/>
              <a:buChar char="o"/>
            </a:pPr>
            <a:r>
              <a:rPr lang="en-US" sz="2400" dirty="0">
                <a:latin typeface="Times New Roman" pitchFamily="18" charset="0"/>
                <a:cs typeface="Times New Roman" pitchFamily="18" charset="0"/>
              </a:rPr>
              <a:t>variables, coefficients, and functions</a:t>
            </a:r>
          </a:p>
          <a:p>
            <a:pPr algn="just">
              <a:buFont typeface="Courier New" pitchFamily="49" charset="0"/>
              <a:buChar char="o"/>
            </a:pPr>
            <a:r>
              <a:rPr lang="en-US" sz="2400" dirty="0">
                <a:latin typeface="Times New Roman" pitchFamily="18" charset="0"/>
                <a:cs typeface="Times New Roman" pitchFamily="18" charset="0"/>
              </a:rPr>
              <a:t>linear equations such as y=b+w1x1+w2x2</a:t>
            </a:r>
          </a:p>
          <a:p>
            <a:pPr algn="just">
              <a:buFont typeface="Courier New" pitchFamily="49" charset="0"/>
              <a:buChar char="o"/>
            </a:pPr>
            <a:r>
              <a:rPr lang="en-US" sz="2400" dirty="0">
                <a:latin typeface="Times New Roman" pitchFamily="18" charset="0"/>
                <a:cs typeface="Times New Roman" pitchFamily="18" charset="0"/>
              </a:rPr>
              <a:t>logarithms, and logarithmic equations such as y=</a:t>
            </a:r>
            <a:r>
              <a:rPr lang="en-US" sz="2400" dirty="0" err="1">
                <a:latin typeface="Times New Roman" pitchFamily="18" charset="0"/>
                <a:cs typeface="Times New Roman" pitchFamily="18" charset="0"/>
              </a:rPr>
              <a:t>ln</a:t>
            </a:r>
            <a:r>
              <a:rPr lang="en-US" sz="2400" dirty="0">
                <a:latin typeface="Times New Roman" pitchFamily="18" charset="0"/>
                <a:cs typeface="Times New Roman" pitchFamily="18" charset="0"/>
              </a:rPr>
              <a:t>(1+ez)</a:t>
            </a:r>
          </a:p>
          <a:p>
            <a:pPr algn="just">
              <a:buFont typeface="Courier New" pitchFamily="49" charset="0"/>
              <a:buChar char="o"/>
            </a:pPr>
            <a:r>
              <a:rPr lang="en-US" sz="2400" dirty="0">
                <a:latin typeface="Times New Roman" pitchFamily="18" charset="0"/>
                <a:cs typeface="Times New Roman" pitchFamily="18" charset="0"/>
              </a:rPr>
              <a:t>sigmoid function</a:t>
            </a:r>
          </a:p>
          <a:p>
            <a:pPr algn="just">
              <a:buFont typeface="Wingdings" pitchFamily="2" charset="2"/>
              <a:buChar char="Ø"/>
            </a:pPr>
            <a:r>
              <a:rPr lang="en-US" sz="2400" b="1" dirty="0">
                <a:latin typeface="Times New Roman" pitchFamily="18" charset="0"/>
                <a:cs typeface="Times New Roman" pitchFamily="18" charset="0"/>
              </a:rPr>
              <a:t>Linear algebra</a:t>
            </a:r>
          </a:p>
          <a:p>
            <a:pPr algn="just">
              <a:buFont typeface="Courier New" pitchFamily="49" charset="0"/>
              <a:buChar char="o"/>
            </a:pPr>
            <a:r>
              <a:rPr lang="en-US" sz="2400" dirty="0">
                <a:latin typeface="Times New Roman" pitchFamily="18" charset="0"/>
                <a:cs typeface="Times New Roman" pitchFamily="18" charset="0"/>
              </a:rPr>
              <a:t>tensor and tensor rank</a:t>
            </a:r>
          </a:p>
          <a:p>
            <a:pPr algn="just">
              <a:buFont typeface="Courier New" pitchFamily="49" charset="0"/>
              <a:buChar char="o"/>
            </a:pPr>
            <a:r>
              <a:rPr lang="en-US" sz="2400" dirty="0">
                <a:latin typeface="Times New Roman" pitchFamily="18" charset="0"/>
                <a:cs typeface="Times New Roman" pitchFamily="18" charset="0"/>
              </a:rPr>
              <a:t>matrix multiplication</a:t>
            </a:r>
          </a:p>
          <a:p>
            <a:pPr algn="just">
              <a:buFont typeface="Courier New" pitchFamily="49" charset="0"/>
              <a:buChar char="o"/>
            </a:pPr>
            <a:endParaRPr lang="en-US" sz="2400" dirty="0">
              <a:latin typeface="Times New Roman" pitchFamily="18" charset="0"/>
              <a:cs typeface="Times New Roman" pitchFamily="18" charset="0"/>
            </a:endParaRPr>
          </a:p>
          <a:p>
            <a:pPr>
              <a:buNone/>
            </a:pPr>
            <a:endParaRPr lang="en-US" sz="2000" dirty="0">
              <a:latin typeface="Times New Roman" pitchFamily="18" charset="0"/>
              <a:cs typeface="Times New Roman" pitchFamily="18" charset="0"/>
            </a:endParaRPr>
          </a:p>
          <a:p>
            <a:pPr>
              <a:buNone/>
            </a:pPr>
            <a:endParaRPr lang="en-US" sz="2000" dirty="0">
              <a:latin typeface="Times New Roman" pitchFamily="18" charset="0"/>
              <a:cs typeface="Times New Roman" pitchFamily="18" charset="0"/>
            </a:endParaRPr>
          </a:p>
          <a:p>
            <a:pPr>
              <a:buNone/>
            </a:pPr>
            <a:endParaRPr lang="en-US" sz="2000" dirty="0">
              <a:latin typeface="Times New Roman" pitchFamily="18" charset="0"/>
              <a:cs typeface="Times New Roman" pitchFamily="18" charset="0"/>
            </a:endParaRPr>
          </a:p>
          <a:p>
            <a:endParaRPr lang="en-US" sz="1800" dirty="0"/>
          </a:p>
        </p:txBody>
      </p:sp>
      <p:sp>
        <p:nvSpPr>
          <p:cNvPr id="4" name="Date Placeholder 3"/>
          <p:cNvSpPr>
            <a:spLocks noGrp="1"/>
          </p:cNvSpPr>
          <p:nvPr>
            <p:ph type="dt" sz="half" idx="10"/>
          </p:nvPr>
        </p:nvSpPr>
        <p:spPr/>
        <p:txBody>
          <a:bodyPr/>
          <a:lstStyle/>
          <a:p>
            <a:fld id="{3E4FD663-A42D-485F-9457-6C61C2B9CBB7}" type="datetime1">
              <a:rPr lang="en-US" smtClean="0"/>
              <a:t>5/4/2022</a:t>
            </a:fld>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20</a:t>
            </a:fld>
            <a:endParaRPr lang="en-US" dirty="0"/>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3200" dirty="0">
                <a:latin typeface="Times New Roman" pitchFamily="18" charset="0"/>
                <a:cs typeface="Times New Roman" pitchFamily="18" charset="0"/>
              </a:rPr>
              <a:t>Prerequisite </a:t>
            </a:r>
          </a:p>
        </p:txBody>
      </p:sp>
      <p:sp>
        <p:nvSpPr>
          <p:cNvPr id="9" name="Footer Placeholder 4"/>
          <p:cNvSpPr>
            <a:spLocks noGrp="1"/>
          </p:cNvSpPr>
          <p:nvPr>
            <p:ph type="ftr" sz="quarter" idx="11"/>
          </p:nvPr>
        </p:nvSpPr>
        <p:spPr>
          <a:xfrm>
            <a:off x="1981200" y="6356350"/>
            <a:ext cx="5562600" cy="365125"/>
          </a:xfrm>
        </p:spPr>
        <p:txBody>
          <a:bodyPr/>
          <a:lstStyle/>
          <a:p>
            <a:r>
              <a:rPr lang="en-US"/>
              <a:t>Alisha Sikri                                      ACSML0401                                  Unit-4</a:t>
            </a:r>
            <a:endParaRPr lang="en-US" dirty="0"/>
          </a:p>
        </p:txBody>
      </p:sp>
      <p:pic>
        <p:nvPicPr>
          <p:cNvPr id="10"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0" y="20466"/>
            <a:ext cx="1447800" cy="776230"/>
          </a:xfrm>
          <a:prstGeom prst="rect">
            <a:avLst/>
          </a:prstGeom>
          <a:noFill/>
        </p:spPr>
      </p:pic>
    </p:spTree>
    <p:extLst>
      <p:ext uri="{BB962C8B-B14F-4D97-AF65-F5344CB8AC3E}">
        <p14:creationId xmlns:p14="http://schemas.microsoft.com/office/powerpoint/2010/main" val="7590658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876800"/>
          </a:xfrm>
        </p:spPr>
        <p:txBody>
          <a:bodyPr>
            <a:noAutofit/>
          </a:bodyPr>
          <a:lstStyle/>
          <a:p>
            <a:pPr algn="just">
              <a:buFont typeface="Wingdings" pitchFamily="2" charset="2"/>
              <a:buChar char="Ø"/>
            </a:pPr>
            <a:r>
              <a:rPr lang="en-US" sz="2400" b="1" dirty="0">
                <a:latin typeface="Times New Roman" pitchFamily="18" charset="0"/>
                <a:cs typeface="Times New Roman" pitchFamily="18" charset="0"/>
              </a:rPr>
              <a:t>Trigonometry</a:t>
            </a:r>
          </a:p>
          <a:p>
            <a:pPr algn="just">
              <a:buNone/>
            </a:pPr>
            <a:r>
              <a:rPr lang="en-US" sz="2400" dirty="0">
                <a:latin typeface="Times New Roman" pitchFamily="18" charset="0"/>
                <a:cs typeface="Times New Roman" pitchFamily="18" charset="0"/>
              </a:rPr>
              <a:t>    Tan h (discussed as an activation function; no prior knowledge needed)</a:t>
            </a:r>
          </a:p>
          <a:p>
            <a:pPr algn="just">
              <a:buFont typeface="Wingdings" pitchFamily="2" charset="2"/>
              <a:buChar char="Ø"/>
            </a:pPr>
            <a:r>
              <a:rPr lang="en-US" sz="2400" b="1" dirty="0">
                <a:latin typeface="Times New Roman" pitchFamily="18" charset="0"/>
                <a:cs typeface="Times New Roman" pitchFamily="18" charset="0"/>
              </a:rPr>
              <a:t>Calculus (optional, for advanced topics)</a:t>
            </a:r>
          </a:p>
          <a:p>
            <a:pPr algn="just">
              <a:buFont typeface="Courier New" pitchFamily="49" charset="0"/>
              <a:buChar char="o"/>
            </a:pPr>
            <a:r>
              <a:rPr lang="en-US" sz="2400" dirty="0">
                <a:latin typeface="Times New Roman" pitchFamily="18" charset="0"/>
                <a:cs typeface="Times New Roman" pitchFamily="18" charset="0"/>
              </a:rPr>
              <a:t>concept of a derivative (you won't have to actually calculate derivatives)</a:t>
            </a:r>
          </a:p>
          <a:p>
            <a:pPr algn="just">
              <a:buFont typeface="Courier New" pitchFamily="49" charset="0"/>
              <a:buChar char="o"/>
            </a:pPr>
            <a:r>
              <a:rPr lang="en-US" sz="2400" dirty="0">
                <a:latin typeface="Times New Roman" pitchFamily="18" charset="0"/>
                <a:cs typeface="Times New Roman" pitchFamily="18" charset="0"/>
              </a:rPr>
              <a:t>gradient or slope</a:t>
            </a:r>
          </a:p>
          <a:p>
            <a:pPr algn="just">
              <a:buFont typeface="Courier New" pitchFamily="49" charset="0"/>
              <a:buChar char="o"/>
            </a:pPr>
            <a:r>
              <a:rPr lang="en-US" sz="2400" dirty="0">
                <a:latin typeface="Times New Roman" pitchFamily="18" charset="0"/>
                <a:cs typeface="Times New Roman" pitchFamily="18" charset="0"/>
              </a:rPr>
              <a:t>partial derivatives (which are closely related to gradients)</a:t>
            </a:r>
          </a:p>
          <a:p>
            <a:pPr algn="just">
              <a:buFont typeface="Courier New" pitchFamily="49" charset="0"/>
              <a:buChar char="o"/>
            </a:pPr>
            <a:r>
              <a:rPr lang="en-US" sz="2400" dirty="0">
                <a:latin typeface="Times New Roman" pitchFamily="18" charset="0"/>
                <a:cs typeface="Times New Roman" pitchFamily="18" charset="0"/>
              </a:rPr>
              <a:t>chain rule (for a full understanding of the </a:t>
            </a:r>
            <a:r>
              <a:rPr lang="en-US" sz="2400" dirty="0" err="1">
                <a:latin typeface="Times New Roman" pitchFamily="18" charset="0"/>
                <a:cs typeface="Times New Roman" pitchFamily="18" charset="0"/>
              </a:rPr>
              <a:t>backpropagation</a:t>
            </a:r>
            <a:r>
              <a:rPr lang="en-US" sz="2400" dirty="0">
                <a:latin typeface="Times New Roman" pitchFamily="18" charset="0"/>
                <a:cs typeface="Times New Roman" pitchFamily="18" charset="0"/>
              </a:rPr>
              <a:t> algorithm for training neural networks)</a:t>
            </a:r>
          </a:p>
          <a:p>
            <a:pPr algn="just">
              <a:buNone/>
            </a:pPr>
            <a:endParaRPr lang="en-US" sz="2400" dirty="0">
              <a:latin typeface="Times New Roman" pitchFamily="18" charset="0"/>
              <a:cs typeface="Times New Roman" pitchFamily="18" charset="0"/>
            </a:endParaRPr>
          </a:p>
          <a:p>
            <a:pPr>
              <a:buNone/>
            </a:pPr>
            <a:endParaRPr lang="en-US" sz="2000" dirty="0">
              <a:latin typeface="Times New Roman" pitchFamily="18" charset="0"/>
              <a:cs typeface="Times New Roman" pitchFamily="18" charset="0"/>
            </a:endParaRPr>
          </a:p>
          <a:p>
            <a:pPr>
              <a:buNone/>
            </a:pPr>
            <a:endParaRPr lang="en-US" sz="2000" dirty="0">
              <a:latin typeface="Times New Roman" pitchFamily="18" charset="0"/>
              <a:cs typeface="Times New Roman" pitchFamily="18" charset="0"/>
            </a:endParaRPr>
          </a:p>
          <a:p>
            <a:pPr>
              <a:buNone/>
            </a:pPr>
            <a:endParaRPr lang="en-US" sz="2000" dirty="0">
              <a:latin typeface="Times New Roman" pitchFamily="18" charset="0"/>
              <a:cs typeface="Times New Roman" pitchFamily="18" charset="0"/>
            </a:endParaRPr>
          </a:p>
          <a:p>
            <a:endParaRPr lang="en-US" sz="1800" dirty="0"/>
          </a:p>
        </p:txBody>
      </p:sp>
      <p:sp>
        <p:nvSpPr>
          <p:cNvPr id="4" name="Date Placeholder 3"/>
          <p:cNvSpPr>
            <a:spLocks noGrp="1"/>
          </p:cNvSpPr>
          <p:nvPr>
            <p:ph type="dt" sz="half" idx="10"/>
          </p:nvPr>
        </p:nvSpPr>
        <p:spPr/>
        <p:txBody>
          <a:bodyPr/>
          <a:lstStyle/>
          <a:p>
            <a:fld id="{67A4F87D-CE9D-42F0-8B64-77F011E2671E}" type="datetime1">
              <a:rPr lang="en-US" smtClean="0"/>
              <a:t>5/4/2022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21</a:t>
            </a:fld>
            <a:endParaRPr lang="en-US" dirty="0"/>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R="0" lvl="0" indent="0" algn="ctr" fontAlgn="auto">
              <a:lnSpc>
                <a:spcPct val="100000"/>
              </a:lnSpc>
              <a:spcBef>
                <a:spcPct val="0"/>
              </a:spcBef>
              <a:spcAft>
                <a:spcPts val="0"/>
              </a:spcAft>
              <a:buClrTx/>
              <a:buSzTx/>
              <a:buFontTx/>
              <a:buNone/>
              <a:tabLst/>
              <a:defRPr/>
            </a:pPr>
            <a:r>
              <a:rPr lang="en-US" sz="3200" dirty="0">
                <a:latin typeface="Times New Roman" pitchFamily="18" charset="0"/>
                <a:cs typeface="Times New Roman" pitchFamily="18" charset="0"/>
              </a:rPr>
              <a:t>Prerequisite </a:t>
            </a:r>
          </a:p>
        </p:txBody>
      </p:sp>
      <p:sp>
        <p:nvSpPr>
          <p:cNvPr id="9" name="Footer Placeholder 4"/>
          <p:cNvSpPr>
            <a:spLocks noGrp="1"/>
          </p:cNvSpPr>
          <p:nvPr>
            <p:ph type="ftr" sz="quarter" idx="11"/>
          </p:nvPr>
        </p:nvSpPr>
        <p:spPr>
          <a:xfrm>
            <a:off x="1981200" y="6356350"/>
            <a:ext cx="5562600" cy="365125"/>
          </a:xfrm>
        </p:spPr>
        <p:txBody>
          <a:bodyPr/>
          <a:lstStyle/>
          <a:p>
            <a:r>
              <a:rPr lang="en-US"/>
              <a:t>Alisha Sikri                                      ACSML0401                                  Unit-4</a:t>
            </a:r>
            <a:endParaRPr lang="en-US" dirty="0"/>
          </a:p>
        </p:txBody>
      </p:sp>
      <p:pic>
        <p:nvPicPr>
          <p:cNvPr id="10"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0" y="20466"/>
            <a:ext cx="1447800" cy="776230"/>
          </a:xfrm>
          <a:prstGeom prst="rect">
            <a:avLst/>
          </a:prstGeom>
          <a:noFill/>
        </p:spPr>
      </p:pic>
    </p:spTree>
    <p:extLst>
      <p:ext uri="{BB962C8B-B14F-4D97-AF65-F5344CB8AC3E}">
        <p14:creationId xmlns:p14="http://schemas.microsoft.com/office/powerpoint/2010/main" val="19212655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876800"/>
          </a:xfrm>
        </p:spPr>
        <p:txBody>
          <a:bodyPr>
            <a:noAutofit/>
          </a:bodyPr>
          <a:lstStyle/>
          <a:p>
            <a:pPr algn="just">
              <a:buNone/>
            </a:pPr>
            <a:endParaRPr lang="en-US" sz="1800" dirty="0">
              <a:latin typeface="Times New Roman" pitchFamily="18" charset="0"/>
              <a:cs typeface="Times New Roman" pitchFamily="18" charset="0"/>
            </a:endParaRPr>
          </a:p>
          <a:p>
            <a:pPr algn="just">
              <a:buFont typeface="Wingdings" pitchFamily="2" charset="2"/>
              <a:buChar char="Ø"/>
            </a:pPr>
            <a:r>
              <a:rPr lang="en-US" sz="2400" b="1" dirty="0">
                <a:latin typeface="Times New Roman" pitchFamily="18" charset="0"/>
                <a:cs typeface="Times New Roman" pitchFamily="18" charset="0"/>
              </a:rPr>
              <a:t>Programming language:</a:t>
            </a:r>
          </a:p>
          <a:p>
            <a:pPr algn="just">
              <a:buNone/>
            </a:pPr>
            <a:r>
              <a:rPr lang="en-US" sz="2400" dirty="0">
                <a:latin typeface="Times New Roman" pitchFamily="18" charset="0"/>
                <a:cs typeface="Times New Roman" pitchFamily="18" charset="0"/>
              </a:rPr>
              <a:t>     It is essential to know programming languages like R and Python in order to implement the whole Machine Learning process. Python and R both provide in-built libraries that make it very easy to implement Machine Learning algorithms.</a:t>
            </a:r>
          </a:p>
          <a:p>
            <a:pPr algn="just"/>
            <a:endParaRPr lang="en-US" sz="2400" dirty="0">
              <a:latin typeface="Times New Roman" pitchFamily="18" charset="0"/>
              <a:cs typeface="Times New Roman" pitchFamily="18" charset="0"/>
            </a:endParaRPr>
          </a:p>
          <a:p>
            <a:pPr>
              <a:buNone/>
            </a:pPr>
            <a:endParaRPr lang="en-US" sz="2400" dirty="0"/>
          </a:p>
          <a:p>
            <a:endParaRPr lang="en-US" sz="2400" dirty="0"/>
          </a:p>
        </p:txBody>
      </p:sp>
      <p:sp>
        <p:nvSpPr>
          <p:cNvPr id="4" name="Date Placeholder 3"/>
          <p:cNvSpPr>
            <a:spLocks noGrp="1"/>
          </p:cNvSpPr>
          <p:nvPr>
            <p:ph type="dt" sz="half" idx="10"/>
          </p:nvPr>
        </p:nvSpPr>
        <p:spPr/>
        <p:txBody>
          <a:bodyPr/>
          <a:lstStyle/>
          <a:p>
            <a:fld id="{3E921785-53C1-40E9-9AD6-8FFA92DC484B}" type="datetime1">
              <a:rPr lang="en-US" smtClean="0"/>
              <a:t>5/4/2022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22</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0" normalizeH="0" baseline="0" noProof="0" dirty="0">
                <a:ln>
                  <a:noFill/>
                </a:ln>
                <a:solidFill>
                  <a:schemeClr val="dk1"/>
                </a:solidFill>
                <a:effectLst/>
                <a:uLnTx/>
                <a:uFillTx/>
                <a:latin typeface="Times New Roman" pitchFamily="18" charset="0"/>
                <a:cs typeface="Times New Roman" pitchFamily="18" charset="0"/>
              </a:rPr>
              <a:t>Pre-requisite </a:t>
            </a:r>
          </a:p>
        </p:txBody>
      </p:sp>
      <p:sp>
        <p:nvSpPr>
          <p:cNvPr id="9" name="Footer Placeholder 4"/>
          <p:cNvSpPr>
            <a:spLocks noGrp="1"/>
          </p:cNvSpPr>
          <p:nvPr>
            <p:ph type="ftr" sz="quarter" idx="11"/>
          </p:nvPr>
        </p:nvSpPr>
        <p:spPr>
          <a:xfrm>
            <a:off x="1828800" y="6356350"/>
            <a:ext cx="5715000" cy="365125"/>
          </a:xfrm>
        </p:spPr>
        <p:txBody>
          <a:bodyPr/>
          <a:lstStyle/>
          <a:p>
            <a:r>
              <a:rPr lang="en-US"/>
              <a:t>Alisha Sikri                                      ACSML0401                                  Unit-4</a:t>
            </a:r>
            <a:endParaRPr lang="en-US" dirty="0"/>
          </a:p>
        </p:txBody>
      </p:sp>
      <p:pic>
        <p:nvPicPr>
          <p:cNvPr id="10"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0" y="20466"/>
            <a:ext cx="1447800" cy="776230"/>
          </a:xfrm>
          <a:prstGeom prst="rect">
            <a:avLst/>
          </a:prstGeom>
          <a:noFill/>
        </p:spPr>
      </p:pic>
    </p:spTree>
    <p:extLst>
      <p:ext uri="{BB962C8B-B14F-4D97-AF65-F5344CB8AC3E}">
        <p14:creationId xmlns:p14="http://schemas.microsoft.com/office/powerpoint/2010/main" val="28585019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914400"/>
            <a:ext cx="8229600" cy="5441950"/>
          </a:xfrm>
        </p:spPr>
        <p:txBody>
          <a:bodyPr>
            <a:noAutofit/>
          </a:bodyPr>
          <a:lstStyle/>
          <a:p>
            <a:pPr marL="0" indent="0">
              <a:lnSpc>
                <a:spcPts val="1340"/>
              </a:lnSpc>
              <a:buNone/>
            </a:pPr>
            <a:endParaRPr lang="en-US" sz="2400" b="1" dirty="0">
              <a:effectLst/>
              <a:latin typeface="Times New Roman" panose="02020603050405020304" pitchFamily="18" charset="0"/>
              <a:ea typeface="Tinos"/>
              <a:cs typeface="Times New Roman" panose="02020603050405020304" pitchFamily="18" charset="0"/>
            </a:endParaRPr>
          </a:p>
          <a:p>
            <a:pPr marL="0" indent="0">
              <a:lnSpc>
                <a:spcPts val="1340"/>
              </a:lnSpc>
              <a:buNone/>
            </a:pPr>
            <a:r>
              <a:rPr lang="en-US" sz="2400" b="1" dirty="0">
                <a:effectLst/>
                <a:latin typeface="Times New Roman" panose="02020603050405020304" pitchFamily="18" charset="0"/>
                <a:ea typeface="Tinos"/>
                <a:cs typeface="Times New Roman" panose="02020603050405020304" pitchFamily="18" charset="0"/>
              </a:rPr>
              <a:t>NEURAL NETWORK- </a:t>
            </a:r>
            <a:endParaRPr lang="en-US" sz="2400" dirty="0">
              <a:latin typeface="Times New Roman" panose="02020603050405020304" pitchFamily="18" charset="0"/>
              <a:ea typeface="Tinos"/>
              <a:cs typeface="Times New Roman" panose="02020603050405020304" pitchFamily="18" charset="0"/>
            </a:endParaRPr>
          </a:p>
          <a:p>
            <a:pPr>
              <a:buFont typeface="Wingdings" panose="05000000000000000000" pitchFamily="2" charset="2"/>
              <a:buChar char="Ø"/>
            </a:pPr>
            <a:r>
              <a:rPr lang="en-US" sz="2200" dirty="0">
                <a:effectLst/>
                <a:latin typeface="Times New Roman" panose="02020603050405020304" pitchFamily="18" charset="0"/>
                <a:ea typeface="Tinos"/>
                <a:cs typeface="Times New Roman" panose="02020603050405020304" pitchFamily="18" charset="0"/>
              </a:rPr>
              <a:t>Neuron</a:t>
            </a:r>
          </a:p>
          <a:p>
            <a:pPr>
              <a:buFont typeface="Wingdings" panose="05000000000000000000" pitchFamily="2" charset="2"/>
              <a:buChar char="Ø"/>
            </a:pPr>
            <a:r>
              <a:rPr lang="en-US" sz="2200" dirty="0">
                <a:effectLst/>
                <a:latin typeface="Times New Roman" panose="02020603050405020304" pitchFamily="18" charset="0"/>
                <a:ea typeface="Tinos"/>
                <a:cs typeface="Times New Roman" panose="02020603050405020304" pitchFamily="18" charset="0"/>
              </a:rPr>
              <a:t>Nerve structure and synapse</a:t>
            </a:r>
          </a:p>
          <a:p>
            <a:pPr>
              <a:buFont typeface="Wingdings" panose="05000000000000000000" pitchFamily="2" charset="2"/>
              <a:buChar char="Ø"/>
            </a:pPr>
            <a:r>
              <a:rPr lang="en-US" sz="2200" dirty="0">
                <a:effectLst/>
                <a:latin typeface="Times New Roman" panose="02020603050405020304" pitchFamily="18" charset="0"/>
                <a:ea typeface="Tinos"/>
                <a:cs typeface="Times New Roman" panose="02020603050405020304" pitchFamily="18" charset="0"/>
              </a:rPr>
              <a:t>Artificial Neuron and its model</a:t>
            </a:r>
          </a:p>
          <a:p>
            <a:pPr>
              <a:buFont typeface="Wingdings" panose="05000000000000000000" pitchFamily="2" charset="2"/>
              <a:buChar char="Ø"/>
            </a:pPr>
            <a:r>
              <a:rPr lang="en-US" sz="2200" dirty="0">
                <a:effectLst/>
                <a:latin typeface="Times New Roman" panose="02020603050405020304" pitchFamily="18" charset="0"/>
                <a:ea typeface="Tinos"/>
                <a:cs typeface="Times New Roman" panose="02020603050405020304" pitchFamily="18" charset="0"/>
              </a:rPr>
              <a:t>Activation</a:t>
            </a:r>
            <a:endParaRPr lang="en-IN" sz="2200" dirty="0">
              <a:latin typeface="Times New Roman" panose="02020603050405020304" pitchFamily="18" charset="0"/>
              <a:ea typeface="Tinos"/>
              <a:cs typeface="Times New Roman" panose="02020603050405020304" pitchFamily="18" charset="0"/>
            </a:endParaRPr>
          </a:p>
          <a:p>
            <a:pPr>
              <a:buFont typeface="Wingdings" panose="05000000000000000000" pitchFamily="2" charset="2"/>
              <a:buChar char="Ø"/>
            </a:pPr>
            <a:r>
              <a:rPr lang="en-US" sz="2200" dirty="0">
                <a:effectLst/>
                <a:latin typeface="Times New Roman" panose="02020603050405020304" pitchFamily="18" charset="0"/>
                <a:ea typeface="Tinos"/>
                <a:cs typeface="Times New Roman" panose="02020603050405020304" pitchFamily="18" charset="0"/>
              </a:rPr>
              <a:t>Functions</a:t>
            </a:r>
          </a:p>
          <a:p>
            <a:pPr marL="0" indent="0">
              <a:buNone/>
            </a:pPr>
            <a:r>
              <a:rPr lang="en-US" sz="2400" b="1" dirty="0">
                <a:effectLst/>
                <a:latin typeface="Times New Roman" panose="02020603050405020304" pitchFamily="18" charset="0"/>
                <a:ea typeface="Tinos"/>
                <a:cs typeface="Times New Roman" panose="02020603050405020304" pitchFamily="18" charset="0"/>
              </a:rPr>
              <a:t>NEURAL NETWORK ARCHITECTURE: </a:t>
            </a:r>
            <a:endParaRPr lang="en-US" sz="2400" dirty="0">
              <a:effectLst/>
              <a:latin typeface="Times New Roman" panose="02020603050405020304" pitchFamily="18" charset="0"/>
              <a:ea typeface="Tinos"/>
              <a:cs typeface="Times New Roman" panose="02020603050405020304" pitchFamily="18" charset="0"/>
            </a:endParaRPr>
          </a:p>
          <a:p>
            <a:pPr>
              <a:buFont typeface="Wingdings" panose="05000000000000000000" pitchFamily="2" charset="2"/>
              <a:buChar char="Ø"/>
            </a:pPr>
            <a:r>
              <a:rPr lang="en-US" sz="2200" dirty="0">
                <a:effectLst/>
                <a:latin typeface="Times New Roman" panose="02020603050405020304" pitchFamily="18" charset="0"/>
                <a:ea typeface="Tinos"/>
                <a:cs typeface="Times New Roman" panose="02020603050405020304" pitchFamily="18" charset="0"/>
              </a:rPr>
              <a:t>single layer and multilayer feed forward networks</a:t>
            </a:r>
          </a:p>
          <a:p>
            <a:pPr>
              <a:buFont typeface="Wingdings" panose="05000000000000000000" pitchFamily="2" charset="2"/>
              <a:buChar char="Ø"/>
            </a:pPr>
            <a:r>
              <a:rPr lang="en-US" sz="2200" dirty="0">
                <a:effectLst/>
                <a:latin typeface="Times New Roman" panose="02020603050405020304" pitchFamily="18" charset="0"/>
                <a:ea typeface="Tinos"/>
                <a:cs typeface="Times New Roman" panose="02020603050405020304" pitchFamily="18" charset="0"/>
              </a:rPr>
              <a:t> recurrent networks</a:t>
            </a:r>
          </a:p>
          <a:p>
            <a:pPr>
              <a:buFont typeface="Wingdings" panose="05000000000000000000" pitchFamily="2" charset="2"/>
              <a:buChar char="Ø"/>
            </a:pPr>
            <a:r>
              <a:rPr lang="en-US" sz="2200" dirty="0">
                <a:effectLst/>
                <a:latin typeface="Times New Roman" panose="02020603050405020304" pitchFamily="18" charset="0"/>
                <a:ea typeface="Tinos"/>
                <a:cs typeface="Times New Roman" panose="02020603050405020304" pitchFamily="18" charset="0"/>
              </a:rPr>
              <a:t> various learning techniques</a:t>
            </a:r>
          </a:p>
          <a:p>
            <a:pPr>
              <a:buFont typeface="Wingdings" panose="05000000000000000000" pitchFamily="2" charset="2"/>
              <a:buChar char="Ø"/>
            </a:pPr>
            <a:r>
              <a:rPr lang="en-US" sz="2200" dirty="0">
                <a:effectLst/>
                <a:latin typeface="Times New Roman" panose="02020603050405020304" pitchFamily="18" charset="0"/>
                <a:ea typeface="Tinos"/>
                <a:cs typeface="Times New Roman" panose="02020603050405020304" pitchFamily="18" charset="0"/>
              </a:rPr>
              <a:t> perception and convergence rule</a:t>
            </a:r>
          </a:p>
          <a:p>
            <a:pPr marL="0" indent="0">
              <a:buNone/>
            </a:pPr>
            <a:r>
              <a:rPr lang="en-US" sz="2000" b="1" dirty="0">
                <a:latin typeface="Times New Roman" panose="02020603050405020304" pitchFamily="18" charset="0"/>
                <a:ea typeface="Tinos"/>
                <a:cs typeface="Times New Roman" panose="02020603050405020304" pitchFamily="18" charset="0"/>
              </a:rPr>
              <a:t>Deep Learning</a:t>
            </a:r>
          </a:p>
          <a:p>
            <a:pPr>
              <a:buFont typeface="Wingdings" panose="05000000000000000000" pitchFamily="2" charset="2"/>
              <a:buChar char="Ø"/>
            </a:pPr>
            <a:r>
              <a:rPr lang="en-US" sz="2400" dirty="0"/>
              <a:t>concept of convolutional neural network </a:t>
            </a:r>
          </a:p>
          <a:p>
            <a:pPr>
              <a:buFont typeface="Wingdings" panose="05000000000000000000" pitchFamily="2" charset="2"/>
              <a:buChar char="Ø"/>
            </a:pPr>
            <a:r>
              <a:rPr lang="en-US" sz="2400" dirty="0"/>
              <a:t>Types of layers</a:t>
            </a:r>
            <a:endParaRPr lang="en-US" sz="2200" dirty="0">
              <a:effectLst/>
              <a:latin typeface="Times New Roman" panose="02020603050405020304" pitchFamily="18" charset="0"/>
              <a:ea typeface="Tinos"/>
              <a:cs typeface="Times New Roman" panose="02020603050405020304" pitchFamily="18" charset="0"/>
            </a:endParaRPr>
          </a:p>
        </p:txBody>
      </p:sp>
      <p:sp>
        <p:nvSpPr>
          <p:cNvPr id="6" name="Date Placeholder 5"/>
          <p:cNvSpPr>
            <a:spLocks noGrp="1"/>
          </p:cNvSpPr>
          <p:nvPr>
            <p:ph type="dt" sz="half" idx="10"/>
          </p:nvPr>
        </p:nvSpPr>
        <p:spPr/>
        <p:txBody>
          <a:bodyPr/>
          <a:lstStyle/>
          <a:p>
            <a:fld id="{DB615C32-C7A9-4EE0-8B16-1CE4956190DC}" type="datetime1">
              <a:rPr lang="en-US" smtClean="0"/>
              <a:t>5/4/2022</a:t>
            </a:fld>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23</a:t>
            </a:fld>
            <a:endParaRPr lang="en-US"/>
          </a:p>
        </p:txBody>
      </p:sp>
      <p:sp>
        <p:nvSpPr>
          <p:cNvPr id="8"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0" normalizeH="0" baseline="0" noProof="0" dirty="0">
                <a:ln>
                  <a:noFill/>
                </a:ln>
                <a:solidFill>
                  <a:schemeClr val="dk1"/>
                </a:solidFill>
                <a:effectLst/>
                <a:uLnTx/>
                <a:uFillTx/>
                <a:latin typeface="Times New Roman" pitchFamily="18" charset="0"/>
                <a:cs typeface="Times New Roman" pitchFamily="18" charset="0"/>
              </a:rPr>
              <a:t>Contents</a:t>
            </a:r>
          </a:p>
        </p:txBody>
      </p:sp>
      <p:pic>
        <p:nvPicPr>
          <p:cNvPr id="9" name="Picture 2" descr="E:\NIET\Project\xLogo11.png.pagespeed.ic.pydHLuCQEZ.png"/>
          <p:cNvPicPr>
            <a:picLocks noChangeAspect="1" noChangeArrowheads="1"/>
          </p:cNvPicPr>
          <p:nvPr/>
        </p:nvPicPr>
        <p:blipFill>
          <a:blip r:embed="rId3"/>
          <a:srcRect/>
          <a:stretch>
            <a:fillRect/>
          </a:stretch>
        </p:blipFill>
        <p:spPr bwMode="auto">
          <a:xfrm>
            <a:off x="0" y="0"/>
            <a:ext cx="1447800" cy="817163"/>
          </a:xfrm>
          <a:prstGeom prst="rect">
            <a:avLst/>
          </a:prstGeom>
          <a:noFill/>
        </p:spPr>
      </p:pic>
      <p:sp>
        <p:nvSpPr>
          <p:cNvPr id="11" name="Footer Placeholder 12"/>
          <p:cNvSpPr>
            <a:spLocks noGrp="1"/>
          </p:cNvSpPr>
          <p:nvPr>
            <p:ph type="ftr" sz="quarter" idx="11"/>
          </p:nvPr>
        </p:nvSpPr>
        <p:spPr>
          <a:xfrm>
            <a:off x="2057400" y="6356350"/>
            <a:ext cx="5486400" cy="365125"/>
          </a:xfrm>
        </p:spPr>
        <p:txBody>
          <a:bodyPr/>
          <a:lstStyle/>
          <a:p>
            <a:r>
              <a:rPr lang="en-US" b="1">
                <a:solidFill>
                  <a:schemeClr val="tx1"/>
                </a:solidFill>
              </a:rPr>
              <a:t>Alisha Sikri                                      ACSML0401                                  Unit-4</a:t>
            </a:r>
            <a:endParaRPr lang="en-US" b="1" dirty="0">
              <a:solidFill>
                <a:schemeClr val="tx1"/>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800600"/>
          </a:xfrm>
        </p:spPr>
        <p:txBody>
          <a:bodyPr>
            <a:normAutofit/>
          </a:bodyPr>
          <a:lstStyle/>
          <a:p>
            <a:pPr algn="just">
              <a:lnSpc>
                <a:spcPct val="150000"/>
              </a:lnSpc>
              <a:buNone/>
            </a:pPr>
            <a:r>
              <a:rPr lang="en-US" sz="2600" dirty="0">
                <a:latin typeface="Times New Roman" pitchFamily="18" charset="0"/>
                <a:cs typeface="Times New Roman" pitchFamily="18" charset="0"/>
              </a:rPr>
              <a:t>Mainly the Unit’s objectives are: </a:t>
            </a:r>
          </a:p>
          <a:p>
            <a:pPr algn="just">
              <a:lnSpc>
                <a:spcPct val="150000"/>
              </a:lnSpc>
              <a:buFont typeface="Wingdings" pitchFamily="2" charset="2"/>
              <a:buChar char="Ø"/>
            </a:pPr>
            <a:r>
              <a:rPr lang="en-US" sz="2600" b="1" dirty="0">
                <a:latin typeface="Times New Roman" pitchFamily="18" charset="0"/>
                <a:cs typeface="Times New Roman" pitchFamily="18" charset="0"/>
              </a:rPr>
              <a:t>Conceptualization and summarization of ANN</a:t>
            </a:r>
          </a:p>
          <a:p>
            <a:pPr algn="just">
              <a:lnSpc>
                <a:spcPct val="150000"/>
              </a:lnSpc>
              <a:buFont typeface="Wingdings" pitchFamily="2" charset="2"/>
              <a:buChar char="Ø"/>
            </a:pPr>
            <a:r>
              <a:rPr lang="en-US" sz="2600" b="1" dirty="0">
                <a:latin typeface="Times New Roman" pitchFamily="18" charset="0"/>
                <a:cs typeface="Times New Roman" pitchFamily="18" charset="0"/>
              </a:rPr>
              <a:t>To understand Computational complexity of training</a:t>
            </a:r>
            <a:endParaRPr lang="en-US" sz="2600" dirty="0">
              <a:latin typeface="Times New Roman" pitchFamily="18" charset="0"/>
              <a:cs typeface="Times New Roman" pitchFamily="18" charset="0"/>
            </a:endParaRPr>
          </a:p>
          <a:p>
            <a:pPr algn="just">
              <a:lnSpc>
                <a:spcPct val="150000"/>
              </a:lnSpc>
              <a:buFont typeface="Wingdings" pitchFamily="2" charset="2"/>
              <a:buChar char="Ø"/>
            </a:pPr>
            <a:r>
              <a:rPr lang="en-US" sz="2600" b="1" dirty="0">
                <a:latin typeface="Times New Roman" pitchFamily="18" charset="0"/>
                <a:cs typeface="Times New Roman" pitchFamily="18" charset="0"/>
              </a:rPr>
              <a:t>To become familiar with basic Deep learning concepts</a:t>
            </a:r>
            <a:endParaRPr lang="en-US" sz="2600" dirty="0">
              <a:latin typeface="Times New Roman" pitchFamily="18" charset="0"/>
              <a:cs typeface="Times New Roman" pitchFamily="18" charset="0"/>
            </a:endParaRPr>
          </a:p>
          <a:p>
            <a:pPr algn="just">
              <a:lnSpc>
                <a:spcPct val="150000"/>
              </a:lnSpc>
              <a:buNone/>
            </a:pPr>
            <a:endParaRPr lang="en-US" sz="2600" dirty="0">
              <a:latin typeface="Times New Roman" pitchFamily="18" charset="0"/>
              <a:cs typeface="Times New Roman" pitchFamily="18" charset="0"/>
            </a:endParaRPr>
          </a:p>
          <a:p>
            <a:pPr algn="just">
              <a:lnSpc>
                <a:spcPct val="150000"/>
              </a:lnSpc>
              <a:buNone/>
            </a:pPr>
            <a:endParaRPr lang="en-US" sz="2600" dirty="0">
              <a:latin typeface="Times New Roman" pitchFamily="18" charset="0"/>
              <a:cs typeface="Times New Roman" pitchFamily="18" charset="0"/>
            </a:endParaRPr>
          </a:p>
          <a:p>
            <a:endParaRPr lang="en-US" sz="1800" dirty="0"/>
          </a:p>
        </p:txBody>
      </p:sp>
      <p:sp>
        <p:nvSpPr>
          <p:cNvPr id="4" name="Date Placeholder 3"/>
          <p:cNvSpPr>
            <a:spLocks noGrp="1"/>
          </p:cNvSpPr>
          <p:nvPr>
            <p:ph type="dt" sz="half" idx="10"/>
          </p:nvPr>
        </p:nvSpPr>
        <p:spPr/>
        <p:txBody>
          <a:bodyPr/>
          <a:lstStyle/>
          <a:p>
            <a:fld id="{CB4C8C46-C9F5-4E12-A2E7-EAA6DFB3DADB}" type="datetime1">
              <a:rPr lang="en-US" smtClean="0"/>
              <a:t>5/4/2022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24</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R="0" lvl="0" indent="0" algn="ctr" fontAlgn="auto">
              <a:lnSpc>
                <a:spcPct val="100000"/>
              </a:lnSpc>
              <a:spcBef>
                <a:spcPct val="0"/>
              </a:spcBef>
              <a:spcAft>
                <a:spcPts val="0"/>
              </a:spcAft>
              <a:buClrTx/>
              <a:buSzTx/>
              <a:buFontTx/>
              <a:buNone/>
              <a:tabLst/>
              <a:defRPr/>
            </a:pPr>
            <a:r>
              <a:rPr lang="en-US" sz="3200" dirty="0">
                <a:latin typeface="Times New Roman" pitchFamily="18" charset="0"/>
                <a:cs typeface="Times New Roman" pitchFamily="18" charset="0"/>
              </a:rPr>
              <a:t>Objectives of Unit</a:t>
            </a: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9" name="Footer Placeholder 12"/>
          <p:cNvSpPr>
            <a:spLocks noGrp="1"/>
          </p:cNvSpPr>
          <p:nvPr>
            <p:ph type="ftr" sz="quarter" idx="11"/>
          </p:nvPr>
        </p:nvSpPr>
        <p:spPr>
          <a:xfrm>
            <a:off x="1981200" y="6248400"/>
            <a:ext cx="5562600" cy="365125"/>
          </a:xfrm>
        </p:spPr>
        <p:txBody>
          <a:bodyPr/>
          <a:lstStyle/>
          <a:p>
            <a:r>
              <a:rPr lang="en-US"/>
              <a:t>Alisha Sikri                                      ACSML0401                                  Unit-4</a:t>
            </a:r>
            <a:endParaRPr lang="en-US"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724400"/>
          </a:xfrm>
        </p:spPr>
        <p:txBody>
          <a:bodyPr>
            <a:normAutofit/>
          </a:bodyPr>
          <a:lstStyle/>
          <a:p>
            <a:pPr algn="just">
              <a:lnSpc>
                <a:spcPct val="80000"/>
              </a:lnSpc>
              <a:buFont typeface="Wingdings" pitchFamily="2" charset="2"/>
              <a:buChar char="Ø"/>
            </a:pPr>
            <a:r>
              <a:rPr lang="en-US" sz="2400" dirty="0">
                <a:latin typeface="Times New Roman" pitchFamily="18" charset="0"/>
                <a:cs typeface="Times New Roman" pitchFamily="18" charset="0"/>
              </a:rPr>
              <a:t>Illustrate the fundamentals of computational learning theory with an understanding of the mistake bounds.</a:t>
            </a:r>
          </a:p>
          <a:p>
            <a:pPr algn="just">
              <a:lnSpc>
                <a:spcPct val="80000"/>
              </a:lnSpc>
              <a:buNone/>
            </a:pPr>
            <a:endParaRPr lang="en-US" sz="2400" dirty="0">
              <a:latin typeface="Times New Roman" pitchFamily="18" charset="0"/>
              <a:cs typeface="Times New Roman" pitchFamily="18" charset="0"/>
            </a:endParaRPr>
          </a:p>
          <a:p>
            <a:pPr algn="just">
              <a:lnSpc>
                <a:spcPct val="80000"/>
              </a:lnSpc>
              <a:buFont typeface="Wingdings" pitchFamily="2" charset="2"/>
              <a:buChar char="Ø"/>
            </a:pPr>
            <a:r>
              <a:rPr lang="en-US" sz="2400" dirty="0">
                <a:latin typeface="Times New Roman" pitchFamily="18" charset="0"/>
                <a:cs typeface="Times New Roman" pitchFamily="18" charset="0"/>
              </a:rPr>
              <a:t>Construct learning algorithms which involves linear regression with a comprehension of regularization, bias-variance and evidence approximation.</a:t>
            </a:r>
          </a:p>
          <a:p>
            <a:pPr algn="just">
              <a:lnSpc>
                <a:spcPct val="80000"/>
              </a:lnSpc>
              <a:buNone/>
            </a:pPr>
            <a:endParaRPr lang="en-US" sz="2400" dirty="0">
              <a:latin typeface="Times New Roman" pitchFamily="18" charset="0"/>
              <a:cs typeface="Times New Roman" pitchFamily="18" charset="0"/>
            </a:endParaRPr>
          </a:p>
          <a:p>
            <a:pPr algn="just">
              <a:lnSpc>
                <a:spcPct val="80000"/>
              </a:lnSpc>
              <a:buFont typeface="Wingdings" pitchFamily="2" charset="2"/>
              <a:buChar char="Ø"/>
            </a:pPr>
            <a:r>
              <a:rPr lang="en-US" sz="2400" dirty="0">
                <a:latin typeface="Times New Roman" pitchFamily="18" charset="0"/>
                <a:cs typeface="Times New Roman" pitchFamily="18" charset="0"/>
              </a:rPr>
              <a:t>Compare the available design options and apply supervised and unsupervised learning algorithms to solve complex problems with an understanding of the trade-offs involved.</a:t>
            </a:r>
          </a:p>
          <a:p>
            <a:pPr algn="just">
              <a:lnSpc>
                <a:spcPct val="80000"/>
              </a:lnSpc>
              <a:buNone/>
            </a:pPr>
            <a:endParaRPr lang="en-US" sz="2400" dirty="0">
              <a:latin typeface="Times New Roman" pitchFamily="18" charset="0"/>
              <a:cs typeface="Times New Roman" pitchFamily="18" charset="0"/>
            </a:endParaRPr>
          </a:p>
          <a:p>
            <a:pPr marL="0" indent="0" algn="just">
              <a:lnSpc>
                <a:spcPct val="80000"/>
              </a:lnSpc>
              <a:buNone/>
            </a:pPr>
            <a:endParaRPr lang="en-US" sz="2400" dirty="0">
              <a:latin typeface="Times New Roman" pitchFamily="18" charset="0"/>
              <a:cs typeface="Times New Roman" pitchFamily="18" charset="0"/>
            </a:endParaRPr>
          </a:p>
        </p:txBody>
      </p:sp>
      <p:sp>
        <p:nvSpPr>
          <p:cNvPr id="4" name="Date Placeholder 3"/>
          <p:cNvSpPr>
            <a:spLocks noGrp="1"/>
          </p:cNvSpPr>
          <p:nvPr>
            <p:ph type="dt" sz="half" idx="10"/>
          </p:nvPr>
        </p:nvSpPr>
        <p:spPr/>
        <p:txBody>
          <a:bodyPr/>
          <a:lstStyle/>
          <a:p>
            <a:fld id="{449B1A99-2C76-4347-864F-40224E832F01}" type="datetime1">
              <a:rPr lang="en-US" smtClean="0"/>
              <a:t>5/4/2022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25</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R="0" lvl="0" indent="0" algn="ctr" fontAlgn="auto">
              <a:lnSpc>
                <a:spcPct val="100000"/>
              </a:lnSpc>
              <a:spcBef>
                <a:spcPct val="0"/>
              </a:spcBef>
              <a:spcAft>
                <a:spcPts val="0"/>
              </a:spcAft>
              <a:buClrTx/>
              <a:buSzTx/>
              <a:buFontTx/>
              <a:buNone/>
              <a:tabLst/>
              <a:defRPr/>
            </a:pPr>
            <a:r>
              <a:rPr lang="en-US" sz="3200" dirty="0">
                <a:latin typeface="Times New Roman" pitchFamily="18" charset="0"/>
                <a:cs typeface="Times New Roman" pitchFamily="18" charset="0"/>
              </a:rPr>
              <a:t>Unit Outcomes</a:t>
            </a: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9" name="Footer Placeholder 12"/>
          <p:cNvSpPr>
            <a:spLocks noGrp="1"/>
          </p:cNvSpPr>
          <p:nvPr>
            <p:ph type="ftr" sz="quarter" idx="11"/>
          </p:nvPr>
        </p:nvSpPr>
        <p:spPr>
          <a:xfrm>
            <a:off x="1981200" y="6248400"/>
            <a:ext cx="5562600" cy="365125"/>
          </a:xfrm>
        </p:spPr>
        <p:txBody>
          <a:bodyPr/>
          <a:lstStyle/>
          <a:p>
            <a:r>
              <a:rPr lang="en-US"/>
              <a:t>Alisha Sikri                                      ACSML0401                                  Unit-4</a:t>
            </a:r>
            <a:endParaRPr lang="en-US"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914400"/>
            <a:ext cx="8229600" cy="5441950"/>
          </a:xfrm>
        </p:spPr>
        <p:txBody>
          <a:bodyPr>
            <a:noAutofit/>
          </a:bodyPr>
          <a:lstStyle/>
          <a:p>
            <a:pPr marL="0" indent="0">
              <a:lnSpc>
                <a:spcPts val="1340"/>
              </a:lnSpc>
              <a:buNone/>
            </a:pPr>
            <a:endParaRPr lang="en-US" sz="2400" b="1" dirty="0">
              <a:effectLst/>
              <a:latin typeface="Times New Roman" panose="02020603050405020304" pitchFamily="18" charset="0"/>
              <a:ea typeface="Tinos"/>
              <a:cs typeface="Times New Roman" panose="02020603050405020304" pitchFamily="18" charset="0"/>
            </a:endParaRPr>
          </a:p>
          <a:p>
            <a:pPr marL="0" indent="0">
              <a:lnSpc>
                <a:spcPts val="1340"/>
              </a:lnSpc>
              <a:buNone/>
            </a:pPr>
            <a:r>
              <a:rPr lang="en-US" sz="2400" b="1" dirty="0">
                <a:effectLst/>
                <a:latin typeface="Times New Roman" panose="02020603050405020304" pitchFamily="18" charset="0"/>
                <a:ea typeface="Tinos"/>
                <a:cs typeface="Times New Roman" panose="02020603050405020304" pitchFamily="18" charset="0"/>
              </a:rPr>
              <a:t>NEURAL NETWORK (CO4) </a:t>
            </a:r>
            <a:endParaRPr lang="en-US" sz="2400" dirty="0">
              <a:latin typeface="Times New Roman" panose="02020603050405020304" pitchFamily="18" charset="0"/>
              <a:ea typeface="Tinos"/>
              <a:cs typeface="Times New Roman" panose="02020603050405020304" pitchFamily="18" charset="0"/>
            </a:endParaRPr>
          </a:p>
          <a:p>
            <a:pPr marL="0" indent="0">
              <a:buNone/>
            </a:pPr>
            <a:r>
              <a:rPr lang="en-US" sz="2400" b="1" dirty="0">
                <a:effectLst/>
                <a:latin typeface="Times New Roman" panose="02020603050405020304" pitchFamily="18" charset="0"/>
                <a:ea typeface="Tinos"/>
                <a:cs typeface="Times New Roman" panose="02020603050405020304" pitchFamily="18" charset="0"/>
              </a:rPr>
              <a:t>NEURAL NETWORK </a:t>
            </a:r>
            <a:r>
              <a:rPr lang="en-US" sz="2400" b="1" dirty="0">
                <a:latin typeface="Times New Roman" panose="02020603050405020304" pitchFamily="18" charset="0"/>
                <a:ea typeface="Tinos"/>
                <a:cs typeface="Times New Roman" panose="02020603050405020304" pitchFamily="18" charset="0"/>
              </a:rPr>
              <a:t>ARCHITECTURE (CO4) </a:t>
            </a:r>
          </a:p>
          <a:p>
            <a:pPr marL="0" indent="0">
              <a:buNone/>
            </a:pPr>
            <a:r>
              <a:rPr lang="en-US" sz="2000" b="1" dirty="0">
                <a:latin typeface="Times New Roman" panose="02020603050405020304" pitchFamily="18" charset="0"/>
                <a:ea typeface="Tinos"/>
                <a:cs typeface="Times New Roman" panose="02020603050405020304" pitchFamily="18" charset="0"/>
              </a:rPr>
              <a:t>DEEP LEARNING (CO4) </a:t>
            </a:r>
            <a:endParaRPr lang="en-US" sz="2200" dirty="0">
              <a:effectLst/>
              <a:latin typeface="Times New Roman" panose="02020603050405020304" pitchFamily="18" charset="0"/>
              <a:ea typeface="Tinos"/>
              <a:cs typeface="Times New Roman" panose="02020603050405020304" pitchFamily="18" charset="0"/>
            </a:endParaRPr>
          </a:p>
        </p:txBody>
      </p:sp>
      <p:sp>
        <p:nvSpPr>
          <p:cNvPr id="6" name="Date Placeholder 5"/>
          <p:cNvSpPr>
            <a:spLocks noGrp="1"/>
          </p:cNvSpPr>
          <p:nvPr>
            <p:ph type="dt" sz="half" idx="10"/>
          </p:nvPr>
        </p:nvSpPr>
        <p:spPr/>
        <p:txBody>
          <a:bodyPr/>
          <a:lstStyle/>
          <a:p>
            <a:fld id="{45B87125-DCE6-4190-9032-ABCD4F80E11C}" type="datetime1">
              <a:rPr lang="en-US" smtClean="0"/>
              <a:t>5/4/2022</a:t>
            </a:fld>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26</a:t>
            </a:fld>
            <a:endParaRPr lang="en-US"/>
          </a:p>
        </p:txBody>
      </p:sp>
      <p:sp>
        <p:nvSpPr>
          <p:cNvPr id="8"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0" normalizeH="0" baseline="0" noProof="0" dirty="0">
                <a:ln>
                  <a:noFill/>
                </a:ln>
                <a:solidFill>
                  <a:schemeClr val="dk1"/>
                </a:solidFill>
                <a:effectLst/>
                <a:uLnTx/>
                <a:uFillTx/>
                <a:latin typeface="Times New Roman" pitchFamily="18" charset="0"/>
                <a:cs typeface="Times New Roman" pitchFamily="18" charset="0"/>
              </a:rPr>
              <a:t>Mapping </a:t>
            </a:r>
          </a:p>
        </p:txBody>
      </p:sp>
      <p:pic>
        <p:nvPicPr>
          <p:cNvPr id="9" name="Picture 2" descr="E:\NIET\Project\xLogo11.png.pagespeed.ic.pydHLuCQEZ.png"/>
          <p:cNvPicPr>
            <a:picLocks noChangeAspect="1" noChangeArrowheads="1"/>
          </p:cNvPicPr>
          <p:nvPr/>
        </p:nvPicPr>
        <p:blipFill>
          <a:blip r:embed="rId3"/>
          <a:srcRect/>
          <a:stretch>
            <a:fillRect/>
          </a:stretch>
        </p:blipFill>
        <p:spPr bwMode="auto">
          <a:xfrm>
            <a:off x="0" y="0"/>
            <a:ext cx="1447800" cy="817163"/>
          </a:xfrm>
          <a:prstGeom prst="rect">
            <a:avLst/>
          </a:prstGeom>
          <a:noFill/>
        </p:spPr>
      </p:pic>
      <p:sp>
        <p:nvSpPr>
          <p:cNvPr id="11" name="Footer Placeholder 12"/>
          <p:cNvSpPr>
            <a:spLocks noGrp="1"/>
          </p:cNvSpPr>
          <p:nvPr>
            <p:ph type="ftr" sz="quarter" idx="11"/>
          </p:nvPr>
        </p:nvSpPr>
        <p:spPr>
          <a:xfrm>
            <a:off x="2057400" y="6356350"/>
            <a:ext cx="5486400" cy="365125"/>
          </a:xfrm>
        </p:spPr>
        <p:txBody>
          <a:bodyPr/>
          <a:lstStyle/>
          <a:p>
            <a:r>
              <a:rPr lang="en-US" b="1">
                <a:solidFill>
                  <a:schemeClr val="tx1"/>
                </a:solidFill>
              </a:rPr>
              <a:t>Alisha Sikri                                      ACSML0401                                  Unit-4</a:t>
            </a:r>
            <a:endParaRPr lang="en-US" b="1" dirty="0">
              <a:solidFill>
                <a:schemeClr val="tx1"/>
              </a:solidFill>
            </a:endParaRPr>
          </a:p>
        </p:txBody>
      </p:sp>
    </p:spTree>
    <p:extLst>
      <p:ext uri="{BB962C8B-B14F-4D97-AF65-F5344CB8AC3E}">
        <p14:creationId xmlns:p14="http://schemas.microsoft.com/office/powerpoint/2010/main" val="3362416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23900" y="812083"/>
            <a:ext cx="8229600" cy="3048000"/>
          </a:xfrm>
        </p:spPr>
        <p:txBody>
          <a:bodyPr>
            <a:noAutofit/>
          </a:bodyPr>
          <a:lstStyle/>
          <a:p>
            <a:pPr algn="just">
              <a:lnSpc>
                <a:spcPct val="150000"/>
              </a:lnSpc>
            </a:pPr>
            <a:r>
              <a:rPr lang="en-US" sz="2200" b="0" i="0" dirty="0">
                <a:solidFill>
                  <a:srgbClr val="000000"/>
                </a:solidFill>
                <a:effectLst/>
                <a:latin typeface="Times New Roman" panose="02020603050405020304" pitchFamily="18" charset="0"/>
                <a:cs typeface="Times New Roman" panose="02020603050405020304" pitchFamily="18" charset="0"/>
              </a:rPr>
              <a:t>The term "</a:t>
            </a:r>
            <a:r>
              <a:rPr lang="en-US" sz="2200" b="1" i="0" dirty="0">
                <a:effectLst/>
                <a:latin typeface="Times New Roman" panose="02020603050405020304" pitchFamily="18" charset="0"/>
                <a:cs typeface="Times New Roman" panose="02020603050405020304" pitchFamily="18" charset="0"/>
              </a:rPr>
              <a:t>Artificial Neural Network</a:t>
            </a:r>
            <a:r>
              <a:rPr lang="en-US" sz="2200" b="0" i="0" dirty="0">
                <a:solidFill>
                  <a:srgbClr val="000000"/>
                </a:solidFill>
                <a:effectLst/>
                <a:latin typeface="Times New Roman" panose="02020603050405020304" pitchFamily="18" charset="0"/>
                <a:cs typeface="Times New Roman" panose="02020603050405020304" pitchFamily="18" charset="0"/>
              </a:rPr>
              <a:t>" is derived from Biological neural networks that develop the structure of a human brain. Similar to the human brain that has neurons interconnected to one another, artificial neural networks also have neurons that are interconnected to one another in various layers of the networks. These neurons are known as nodes.</a:t>
            </a:r>
            <a:endParaRPr lang="en-US" sz="2200" dirty="0">
              <a:latin typeface="Times New Roman" pitchFamily="18" charset="0"/>
              <a:cs typeface="Times New Roman" pitchFamily="18" charset="0"/>
            </a:endParaRPr>
          </a:p>
          <a:p>
            <a:pPr algn="just">
              <a:buNone/>
            </a:pPr>
            <a:endParaRPr lang="en-US" sz="2400" dirty="0">
              <a:latin typeface="Times New Roman" pitchFamily="18" charset="0"/>
              <a:cs typeface="Times New Roman" pitchFamily="18" charset="0"/>
            </a:endParaRPr>
          </a:p>
        </p:txBody>
      </p:sp>
      <p:sp>
        <p:nvSpPr>
          <p:cNvPr id="4" name="Date Placeholder 3"/>
          <p:cNvSpPr>
            <a:spLocks noGrp="1"/>
          </p:cNvSpPr>
          <p:nvPr>
            <p:ph type="dt" sz="half" idx="10"/>
          </p:nvPr>
        </p:nvSpPr>
        <p:spPr/>
        <p:txBody>
          <a:bodyPr/>
          <a:lstStyle/>
          <a:p>
            <a:fld id="{EC66BBFB-AB04-4171-892A-60B94CE65629}" type="datetime1">
              <a:rPr lang="en-US" smtClean="0"/>
              <a:t>5/4/2022</a:t>
            </a:fld>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27</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b="1" dirty="0">
                <a:latin typeface="+mj-lt"/>
                <a:cs typeface="Times New Roman" pitchFamily="18" charset="0"/>
              </a:rPr>
              <a:t>NEURAL NETWORK</a:t>
            </a: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9" name="Footer Placeholder 4"/>
          <p:cNvSpPr>
            <a:spLocks noGrp="1"/>
          </p:cNvSpPr>
          <p:nvPr>
            <p:ph type="ftr" sz="quarter" idx="11"/>
          </p:nvPr>
        </p:nvSpPr>
        <p:spPr>
          <a:xfrm>
            <a:off x="1828800" y="6356350"/>
            <a:ext cx="5715000" cy="365125"/>
          </a:xfrm>
        </p:spPr>
        <p:txBody>
          <a:bodyPr/>
          <a:lstStyle/>
          <a:p>
            <a:r>
              <a:rPr lang="en-US"/>
              <a:t>Alisha Sikri                                      ACSML0401                                  Unit-4</a:t>
            </a:r>
            <a:endParaRPr lang="en-US" dirty="0"/>
          </a:p>
        </p:txBody>
      </p:sp>
      <p:pic>
        <p:nvPicPr>
          <p:cNvPr id="2050" name="Picture 2" descr="What is Artificial Neural Network">
            <a:extLst>
              <a:ext uri="{FF2B5EF4-FFF2-40B4-BE49-F238E27FC236}">
                <a16:creationId xmlns:a16="http://schemas.microsoft.com/office/drawing/2014/main" id="{A3E30A56-D54A-43DA-8820-07873C6AEE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2800" y="3498850"/>
            <a:ext cx="4762500" cy="28575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817163"/>
          </a:xfrm>
        </p:spPr>
        <p:txBody>
          <a:bodyPr>
            <a:noAutofit/>
          </a:bodyPr>
          <a:lstStyle/>
          <a:p>
            <a:pPr algn="just"/>
            <a:r>
              <a:rPr lang="en-US" sz="2400" i="0" dirty="0">
                <a:effectLst/>
                <a:latin typeface="Times New Roman" panose="02020603050405020304" pitchFamily="18" charset="0"/>
                <a:cs typeface="Times New Roman" panose="02020603050405020304" pitchFamily="18" charset="0"/>
              </a:rPr>
              <a:t>The typical Artificial Neural Network looks something like the given figure</a:t>
            </a:r>
            <a:r>
              <a:rPr lang="en-US" sz="1400" i="0" dirty="0">
                <a:effectLst/>
                <a:latin typeface="verdana" panose="020B0604030504040204" pitchFamily="34" charset="0"/>
              </a:rPr>
              <a:t>.</a:t>
            </a:r>
            <a:endParaRPr lang="en-US" sz="2400" dirty="0">
              <a:latin typeface="Times New Roman" pitchFamily="18" charset="0"/>
              <a:cs typeface="Times New Roman" pitchFamily="18" charset="0"/>
            </a:endParaRPr>
          </a:p>
        </p:txBody>
      </p:sp>
      <p:sp>
        <p:nvSpPr>
          <p:cNvPr id="4" name="Date Placeholder 3"/>
          <p:cNvSpPr>
            <a:spLocks noGrp="1"/>
          </p:cNvSpPr>
          <p:nvPr>
            <p:ph type="dt" sz="half" idx="10"/>
          </p:nvPr>
        </p:nvSpPr>
        <p:spPr/>
        <p:txBody>
          <a:bodyPr/>
          <a:lstStyle/>
          <a:p>
            <a:fld id="{BC9A6AE9-775E-4C30-B7C1-EE8385765A4D}" type="datetime1">
              <a:rPr lang="en-US" smtClean="0"/>
              <a:t>5/4/2022</a:t>
            </a:fld>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28</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b="1">
                <a:latin typeface="+mj-lt"/>
                <a:cs typeface="Times New Roman" pitchFamily="18" charset="0"/>
              </a:rPr>
              <a:t>NEURAL NETWORK</a:t>
            </a:r>
            <a:endParaRPr lang="en-US" sz="3200" b="1" dirty="0">
              <a:latin typeface="+mj-lt"/>
              <a:cs typeface="Times New Roman" pitchFamily="18" charset="0"/>
            </a:endParaRP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9" name="Footer Placeholder 4"/>
          <p:cNvSpPr>
            <a:spLocks noGrp="1"/>
          </p:cNvSpPr>
          <p:nvPr>
            <p:ph type="ftr" sz="quarter" idx="11"/>
          </p:nvPr>
        </p:nvSpPr>
        <p:spPr>
          <a:xfrm>
            <a:off x="1828800" y="6356350"/>
            <a:ext cx="5715000" cy="365125"/>
          </a:xfrm>
        </p:spPr>
        <p:txBody>
          <a:bodyPr/>
          <a:lstStyle/>
          <a:p>
            <a:r>
              <a:rPr lang="en-US"/>
              <a:t>Alisha Sikri                                      ACSML0401                                  Unit-4</a:t>
            </a:r>
            <a:endParaRPr lang="en-US" dirty="0"/>
          </a:p>
        </p:txBody>
      </p:sp>
      <p:pic>
        <p:nvPicPr>
          <p:cNvPr id="1026" name="Picture 2" descr="What is Artificial Neural Network">
            <a:extLst>
              <a:ext uri="{FF2B5EF4-FFF2-40B4-BE49-F238E27FC236}">
                <a16:creationId xmlns:a16="http://schemas.microsoft.com/office/drawing/2014/main" id="{84CA7A0D-FCE3-4DDF-9741-FD9F54AFDA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800" y="2305050"/>
            <a:ext cx="6457950" cy="34099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97840" y="1148356"/>
            <a:ext cx="8229600" cy="4876800"/>
          </a:xfrm>
        </p:spPr>
        <p:txBody>
          <a:bodyPr>
            <a:noAutofit/>
          </a:bodyPr>
          <a:lstStyle/>
          <a:p>
            <a:pPr algn="just"/>
            <a:r>
              <a:rPr lang="en-US" sz="2400" b="0" i="0" dirty="0">
                <a:solidFill>
                  <a:srgbClr val="000000"/>
                </a:solidFill>
                <a:effectLst/>
                <a:latin typeface="Times New Roman" panose="02020603050405020304" pitchFamily="18" charset="0"/>
                <a:cs typeface="Times New Roman" panose="02020603050405020304" pitchFamily="18" charset="0"/>
              </a:rPr>
              <a:t>Relationship between Biological neural network and artificial neural network</a:t>
            </a:r>
            <a:r>
              <a:rPr lang="en-US" sz="1100" b="0" i="0" dirty="0">
                <a:solidFill>
                  <a:srgbClr val="000000"/>
                </a:solidFill>
                <a:effectLst/>
                <a:latin typeface="verdana" panose="020B0604030504040204" pitchFamily="34" charset="0"/>
              </a:rPr>
              <a:t>:</a:t>
            </a:r>
            <a:endParaRPr lang="en-US" sz="2400" dirty="0"/>
          </a:p>
        </p:txBody>
      </p:sp>
      <p:sp>
        <p:nvSpPr>
          <p:cNvPr id="4" name="Date Placeholder 3"/>
          <p:cNvSpPr>
            <a:spLocks noGrp="1"/>
          </p:cNvSpPr>
          <p:nvPr>
            <p:ph type="dt" sz="half" idx="10"/>
          </p:nvPr>
        </p:nvSpPr>
        <p:spPr/>
        <p:txBody>
          <a:bodyPr/>
          <a:lstStyle/>
          <a:p>
            <a:fld id="{531A779B-3046-460C-A0F3-8908B4B80F7A}" type="datetime1">
              <a:rPr lang="en-US" smtClean="0"/>
              <a:t>5/4/2022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29</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b="1">
                <a:latin typeface="+mj-lt"/>
                <a:cs typeface="Times New Roman" pitchFamily="18" charset="0"/>
              </a:rPr>
              <a:t>NEURAL NETWORK</a:t>
            </a:r>
            <a:endParaRPr lang="en-US" sz="3200" b="1" dirty="0">
              <a:latin typeface="+mj-lt"/>
              <a:cs typeface="Times New Roman" pitchFamily="18" charset="0"/>
            </a:endParaRP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9" name="Footer Placeholder 4"/>
          <p:cNvSpPr>
            <a:spLocks noGrp="1"/>
          </p:cNvSpPr>
          <p:nvPr>
            <p:ph type="ftr" sz="quarter" idx="11"/>
          </p:nvPr>
        </p:nvSpPr>
        <p:spPr>
          <a:xfrm>
            <a:off x="1828800" y="6356350"/>
            <a:ext cx="5715000" cy="365125"/>
          </a:xfrm>
        </p:spPr>
        <p:txBody>
          <a:bodyPr/>
          <a:lstStyle/>
          <a:p>
            <a:r>
              <a:rPr lang="en-US"/>
              <a:t>Alisha Sikri                                      ACSML0401                                  Unit-4</a:t>
            </a:r>
            <a:endParaRPr lang="en-US" dirty="0"/>
          </a:p>
        </p:txBody>
      </p:sp>
      <p:sp>
        <p:nvSpPr>
          <p:cNvPr id="10" name="Rectangle 9"/>
          <p:cNvSpPr/>
          <p:nvPr/>
        </p:nvSpPr>
        <p:spPr>
          <a:xfrm>
            <a:off x="533400" y="1066801"/>
            <a:ext cx="8229600" cy="1846659"/>
          </a:xfrm>
          <a:prstGeom prst="rect">
            <a:avLst/>
          </a:prstGeom>
        </p:spPr>
        <p:txBody>
          <a:bodyPr wrap="square">
            <a:spAutoFit/>
          </a:bodyPr>
          <a:lstStyle/>
          <a:p>
            <a:pPr algn="just"/>
            <a:r>
              <a:rPr lang="en-US" dirty="0"/>
              <a:t> </a:t>
            </a:r>
            <a:endParaRPr lang="en-US" sz="2400" dirty="0">
              <a:latin typeface="Times New Roman" pitchFamily="18" charset="0"/>
              <a:cs typeface="Times New Roman" pitchFamily="18" charset="0"/>
            </a:endParaRPr>
          </a:p>
          <a:p>
            <a:pPr algn="just"/>
            <a:endParaRPr lang="en-US" sz="2400" dirty="0">
              <a:latin typeface="Times New Roman" pitchFamily="18" charset="0"/>
              <a:cs typeface="Times New Roman" pitchFamily="18" charset="0"/>
            </a:endParaRPr>
          </a:p>
          <a:p>
            <a:pPr algn="just"/>
            <a:endParaRPr lang="en-US" sz="2400" dirty="0">
              <a:latin typeface="Times New Roman" pitchFamily="18" charset="0"/>
              <a:cs typeface="Times New Roman" pitchFamily="18" charset="0"/>
            </a:endParaRPr>
          </a:p>
          <a:p>
            <a:endParaRPr lang="en-US" sz="2400" dirty="0">
              <a:latin typeface="Times New Roman" pitchFamily="18" charset="0"/>
              <a:cs typeface="Times New Roman" pitchFamily="18" charset="0"/>
            </a:endParaRPr>
          </a:p>
          <a:p>
            <a:endParaRPr lang="en-US" sz="2400" dirty="0">
              <a:latin typeface="Times New Roman" pitchFamily="18" charset="0"/>
              <a:cs typeface="Times New Roman" pitchFamily="18" charset="0"/>
            </a:endParaRPr>
          </a:p>
        </p:txBody>
      </p:sp>
      <p:graphicFrame>
        <p:nvGraphicFramePr>
          <p:cNvPr id="2" name="Table 1">
            <a:extLst>
              <a:ext uri="{FF2B5EF4-FFF2-40B4-BE49-F238E27FC236}">
                <a16:creationId xmlns:a16="http://schemas.microsoft.com/office/drawing/2014/main" id="{EDA94B32-8EC0-4068-BD5F-25FCE25F1AE8}"/>
              </a:ext>
            </a:extLst>
          </p:cNvPr>
          <p:cNvGraphicFramePr>
            <a:graphicFrameLocks noGrp="1"/>
          </p:cNvGraphicFramePr>
          <p:nvPr>
            <p:extLst>
              <p:ext uri="{D42A27DB-BD31-4B8C-83A1-F6EECF244321}">
                <p14:modId xmlns:p14="http://schemas.microsoft.com/office/powerpoint/2010/main" val="1306238822"/>
              </p:ext>
            </p:extLst>
          </p:nvPr>
        </p:nvGraphicFramePr>
        <p:xfrm>
          <a:off x="558800" y="2719585"/>
          <a:ext cx="8153400" cy="2449911"/>
        </p:xfrm>
        <a:graphic>
          <a:graphicData uri="http://schemas.openxmlformats.org/drawingml/2006/table">
            <a:tbl>
              <a:tblPr/>
              <a:tblGrid>
                <a:gridCol w="4076700">
                  <a:extLst>
                    <a:ext uri="{9D8B030D-6E8A-4147-A177-3AD203B41FA5}">
                      <a16:colId xmlns:a16="http://schemas.microsoft.com/office/drawing/2014/main" val="3026292604"/>
                    </a:ext>
                  </a:extLst>
                </a:gridCol>
                <a:gridCol w="4076700">
                  <a:extLst>
                    <a:ext uri="{9D8B030D-6E8A-4147-A177-3AD203B41FA5}">
                      <a16:colId xmlns:a16="http://schemas.microsoft.com/office/drawing/2014/main" val="923266972"/>
                    </a:ext>
                  </a:extLst>
                </a:gridCol>
              </a:tblGrid>
              <a:tr h="541559">
                <a:tc>
                  <a:txBody>
                    <a:bodyPr/>
                    <a:lstStyle/>
                    <a:p>
                      <a:pPr algn="l" fontAlgn="t"/>
                      <a:r>
                        <a:rPr lang="en-IN">
                          <a:solidFill>
                            <a:srgbClr val="000000"/>
                          </a:solidFill>
                          <a:effectLst/>
                          <a:latin typeface="times new roman" panose="02020603050405020304" pitchFamily="18" charset="0"/>
                        </a:rPr>
                        <a:t>Biological Neural Network</a:t>
                      </a:r>
                    </a:p>
                  </a:txBody>
                  <a:tcPr marL="76200" marR="76200" marT="76200" marB="76200">
                    <a:lnL w="6350" cap="flat" cmpd="sng" algn="ctr">
                      <a:solidFill>
                        <a:srgbClr val="F007B3"/>
                      </a:solidFill>
                      <a:prstDash val="solid"/>
                      <a:round/>
                      <a:headEnd type="none" w="med" len="med"/>
                      <a:tailEnd type="none" w="med" len="med"/>
                    </a:lnL>
                    <a:lnR w="6350" cap="flat" cmpd="sng" algn="ctr">
                      <a:solidFill>
                        <a:srgbClr val="F007B3"/>
                      </a:solidFill>
                      <a:prstDash val="solid"/>
                      <a:round/>
                      <a:headEnd type="none" w="med" len="med"/>
                      <a:tailEnd type="none" w="med" len="med"/>
                    </a:lnR>
                    <a:lnT w="6350" cap="flat" cmpd="sng" algn="ctr">
                      <a:solidFill>
                        <a:srgbClr val="F007B3"/>
                      </a:solidFill>
                      <a:prstDash val="solid"/>
                      <a:round/>
                      <a:headEnd type="none" w="med" len="med"/>
                      <a:tailEnd type="none" w="med" len="med"/>
                    </a:lnT>
                    <a:lnB w="6350" cap="flat" cmpd="sng" algn="ctr">
                      <a:solidFill>
                        <a:srgbClr val="C7CCBE"/>
                      </a:solidFill>
                      <a:prstDash val="solid"/>
                      <a:round/>
                      <a:headEnd type="none" w="med" len="med"/>
                      <a:tailEnd type="none" w="med" len="med"/>
                    </a:lnB>
                    <a:solidFill>
                      <a:srgbClr val="C7CCBE"/>
                    </a:solidFill>
                  </a:tcPr>
                </a:tc>
                <a:tc>
                  <a:txBody>
                    <a:bodyPr/>
                    <a:lstStyle/>
                    <a:p>
                      <a:pPr algn="l" fontAlgn="t"/>
                      <a:r>
                        <a:rPr lang="en-IN">
                          <a:solidFill>
                            <a:srgbClr val="000000"/>
                          </a:solidFill>
                          <a:effectLst/>
                          <a:latin typeface="times new roman" panose="02020603050405020304" pitchFamily="18" charset="0"/>
                        </a:rPr>
                        <a:t>Artificial Neural Network</a:t>
                      </a:r>
                    </a:p>
                  </a:txBody>
                  <a:tcPr marL="76200" marR="76200" marT="76200" marB="76200">
                    <a:lnL w="6350" cap="flat" cmpd="sng" algn="ctr">
                      <a:solidFill>
                        <a:srgbClr val="F007B3"/>
                      </a:solidFill>
                      <a:prstDash val="solid"/>
                      <a:round/>
                      <a:headEnd type="none" w="med" len="med"/>
                      <a:tailEnd type="none" w="med" len="med"/>
                    </a:lnL>
                    <a:lnR w="6350" cap="flat" cmpd="sng" algn="ctr">
                      <a:solidFill>
                        <a:srgbClr val="F007B3"/>
                      </a:solidFill>
                      <a:prstDash val="solid"/>
                      <a:round/>
                      <a:headEnd type="none" w="med" len="med"/>
                      <a:tailEnd type="none" w="med" len="med"/>
                    </a:lnR>
                    <a:lnT w="6350" cap="flat" cmpd="sng" algn="ctr">
                      <a:solidFill>
                        <a:srgbClr val="F007B3"/>
                      </a:solidFill>
                      <a:prstDash val="solid"/>
                      <a:round/>
                      <a:headEnd type="none" w="med" len="med"/>
                      <a:tailEnd type="none" w="med" len="med"/>
                    </a:lnT>
                    <a:lnB w="6350" cap="flat" cmpd="sng" algn="ctr">
                      <a:solidFill>
                        <a:srgbClr val="C7CCBE"/>
                      </a:solidFill>
                      <a:prstDash val="solid"/>
                      <a:round/>
                      <a:headEnd type="none" w="med" len="med"/>
                      <a:tailEnd type="none" w="med" len="med"/>
                    </a:lnB>
                    <a:solidFill>
                      <a:srgbClr val="C7CCBE"/>
                    </a:solidFill>
                  </a:tcPr>
                </a:tc>
                <a:extLst>
                  <a:ext uri="{0D108BD9-81ED-4DB2-BD59-A6C34878D82A}">
                    <a16:rowId xmlns:a16="http://schemas.microsoft.com/office/drawing/2014/main" val="1978658055"/>
                  </a:ext>
                </a:extLst>
              </a:tr>
              <a:tr h="477088">
                <a:tc>
                  <a:txBody>
                    <a:bodyPr/>
                    <a:lstStyle/>
                    <a:p>
                      <a:pPr algn="l" fontAlgn="t"/>
                      <a:r>
                        <a:rPr lang="en-IN">
                          <a:solidFill>
                            <a:srgbClr val="000000"/>
                          </a:solidFill>
                          <a:effectLst/>
                          <a:latin typeface="verdana" panose="020B0604030504040204" pitchFamily="34" charset="0"/>
                        </a:rPr>
                        <a:t>Dendrites</a:t>
                      </a:r>
                    </a:p>
                  </a:txBody>
                  <a:tcPr marL="50800" marR="50800" marT="50800" marB="50800">
                    <a:lnL w="6350" cap="flat" cmpd="sng" algn="ctr">
                      <a:solidFill>
                        <a:srgbClr val="C7CCBE"/>
                      </a:solidFill>
                      <a:prstDash val="solid"/>
                      <a:round/>
                      <a:headEnd type="none" w="med" len="med"/>
                      <a:tailEnd type="none" w="med" len="med"/>
                    </a:lnL>
                    <a:lnR w="6350" cap="flat" cmpd="sng" algn="ctr">
                      <a:solidFill>
                        <a:srgbClr val="C7CCBE"/>
                      </a:solidFill>
                      <a:prstDash val="solid"/>
                      <a:round/>
                      <a:headEnd type="none" w="med" len="med"/>
                      <a:tailEnd type="none" w="med" len="med"/>
                    </a:lnR>
                    <a:lnT w="6350" cap="flat" cmpd="sng" algn="ctr">
                      <a:solidFill>
                        <a:srgbClr val="C7CCBE"/>
                      </a:solidFill>
                      <a:prstDash val="solid"/>
                      <a:round/>
                      <a:headEnd type="none" w="med" len="med"/>
                      <a:tailEnd type="none" w="med" len="med"/>
                    </a:lnT>
                    <a:lnB w="6350" cap="flat" cmpd="sng" algn="ctr">
                      <a:solidFill>
                        <a:srgbClr val="C7CCBE"/>
                      </a:solidFill>
                      <a:prstDash val="solid"/>
                      <a:round/>
                      <a:headEnd type="none" w="med" len="med"/>
                      <a:tailEnd type="none" w="med" len="med"/>
                    </a:lnB>
                    <a:solidFill>
                      <a:srgbClr val="FFFFFF"/>
                    </a:solidFill>
                  </a:tcPr>
                </a:tc>
                <a:tc>
                  <a:txBody>
                    <a:bodyPr/>
                    <a:lstStyle/>
                    <a:p>
                      <a:pPr algn="l" fontAlgn="t"/>
                      <a:r>
                        <a:rPr lang="en-IN">
                          <a:solidFill>
                            <a:srgbClr val="000000"/>
                          </a:solidFill>
                          <a:effectLst/>
                          <a:latin typeface="verdana" panose="020B0604030504040204" pitchFamily="34" charset="0"/>
                        </a:rPr>
                        <a:t>Inputs</a:t>
                      </a:r>
                    </a:p>
                  </a:txBody>
                  <a:tcPr marL="50800" marR="50800" marT="50800" marB="50800">
                    <a:lnL w="6350" cap="flat" cmpd="sng" algn="ctr">
                      <a:solidFill>
                        <a:srgbClr val="C7CCBE"/>
                      </a:solidFill>
                      <a:prstDash val="solid"/>
                      <a:round/>
                      <a:headEnd type="none" w="med" len="med"/>
                      <a:tailEnd type="none" w="med" len="med"/>
                    </a:lnL>
                    <a:lnR w="6350" cap="flat" cmpd="sng" algn="ctr">
                      <a:solidFill>
                        <a:srgbClr val="C7CCBE"/>
                      </a:solidFill>
                      <a:prstDash val="solid"/>
                      <a:round/>
                      <a:headEnd type="none" w="med" len="med"/>
                      <a:tailEnd type="none" w="med" len="med"/>
                    </a:lnR>
                    <a:lnT w="6350" cap="flat" cmpd="sng" algn="ctr">
                      <a:solidFill>
                        <a:srgbClr val="C7CCBE"/>
                      </a:solidFill>
                      <a:prstDash val="solid"/>
                      <a:round/>
                      <a:headEnd type="none" w="med" len="med"/>
                      <a:tailEnd type="none" w="med" len="med"/>
                    </a:lnT>
                    <a:lnB w="635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1800290069"/>
                  </a:ext>
                </a:extLst>
              </a:tr>
              <a:tr h="477088">
                <a:tc>
                  <a:txBody>
                    <a:bodyPr/>
                    <a:lstStyle/>
                    <a:p>
                      <a:pPr algn="l" fontAlgn="t"/>
                      <a:r>
                        <a:rPr lang="en-IN">
                          <a:solidFill>
                            <a:srgbClr val="000000"/>
                          </a:solidFill>
                          <a:effectLst/>
                          <a:latin typeface="verdana" panose="020B0604030504040204" pitchFamily="34" charset="0"/>
                        </a:rPr>
                        <a:t>Cell nucleus</a:t>
                      </a:r>
                    </a:p>
                  </a:txBody>
                  <a:tcPr marL="50800" marR="50800" marT="50800" marB="50800">
                    <a:lnL w="6350" cap="flat" cmpd="sng" algn="ctr">
                      <a:solidFill>
                        <a:srgbClr val="C7CCBE"/>
                      </a:solidFill>
                      <a:prstDash val="solid"/>
                      <a:round/>
                      <a:headEnd type="none" w="med" len="med"/>
                      <a:tailEnd type="none" w="med" len="med"/>
                    </a:lnL>
                    <a:lnR w="6350" cap="flat" cmpd="sng" algn="ctr">
                      <a:solidFill>
                        <a:srgbClr val="C7CCBE"/>
                      </a:solidFill>
                      <a:prstDash val="solid"/>
                      <a:round/>
                      <a:headEnd type="none" w="med" len="med"/>
                      <a:tailEnd type="none" w="med" len="med"/>
                    </a:lnR>
                    <a:lnT w="6350" cap="flat" cmpd="sng" algn="ctr">
                      <a:solidFill>
                        <a:srgbClr val="C7CCBE"/>
                      </a:solidFill>
                      <a:prstDash val="solid"/>
                      <a:round/>
                      <a:headEnd type="none" w="med" len="med"/>
                      <a:tailEnd type="none" w="med" len="med"/>
                    </a:lnT>
                    <a:lnB w="6350" cap="flat" cmpd="sng" algn="ctr">
                      <a:solidFill>
                        <a:srgbClr val="C7CCBE"/>
                      </a:solidFill>
                      <a:prstDash val="solid"/>
                      <a:round/>
                      <a:headEnd type="none" w="med" len="med"/>
                      <a:tailEnd type="none" w="med" len="med"/>
                    </a:lnB>
                    <a:solidFill>
                      <a:srgbClr val="EFF1EB"/>
                    </a:solidFill>
                  </a:tcPr>
                </a:tc>
                <a:tc>
                  <a:txBody>
                    <a:bodyPr/>
                    <a:lstStyle/>
                    <a:p>
                      <a:pPr algn="l" fontAlgn="t"/>
                      <a:r>
                        <a:rPr lang="en-IN" dirty="0">
                          <a:solidFill>
                            <a:srgbClr val="000000"/>
                          </a:solidFill>
                          <a:effectLst/>
                          <a:latin typeface="verdana" panose="020B0604030504040204" pitchFamily="34" charset="0"/>
                        </a:rPr>
                        <a:t>Nodes</a:t>
                      </a:r>
                    </a:p>
                  </a:txBody>
                  <a:tcPr marL="50800" marR="50800" marT="50800" marB="50800">
                    <a:lnL w="6350" cap="flat" cmpd="sng" algn="ctr">
                      <a:solidFill>
                        <a:srgbClr val="C7CCBE"/>
                      </a:solidFill>
                      <a:prstDash val="solid"/>
                      <a:round/>
                      <a:headEnd type="none" w="med" len="med"/>
                      <a:tailEnd type="none" w="med" len="med"/>
                    </a:lnL>
                    <a:lnR w="6350" cap="flat" cmpd="sng" algn="ctr">
                      <a:solidFill>
                        <a:srgbClr val="C7CCBE"/>
                      </a:solidFill>
                      <a:prstDash val="solid"/>
                      <a:round/>
                      <a:headEnd type="none" w="med" len="med"/>
                      <a:tailEnd type="none" w="med" len="med"/>
                    </a:lnR>
                    <a:lnT w="6350" cap="flat" cmpd="sng" algn="ctr">
                      <a:solidFill>
                        <a:srgbClr val="C7CCBE"/>
                      </a:solidFill>
                      <a:prstDash val="solid"/>
                      <a:round/>
                      <a:headEnd type="none" w="med" len="med"/>
                      <a:tailEnd type="none" w="med" len="med"/>
                    </a:lnT>
                    <a:lnB w="6350"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3321799012"/>
                  </a:ext>
                </a:extLst>
              </a:tr>
              <a:tr h="477088">
                <a:tc>
                  <a:txBody>
                    <a:bodyPr/>
                    <a:lstStyle/>
                    <a:p>
                      <a:pPr algn="l" fontAlgn="t"/>
                      <a:r>
                        <a:rPr lang="en-IN">
                          <a:solidFill>
                            <a:srgbClr val="000000"/>
                          </a:solidFill>
                          <a:effectLst/>
                          <a:latin typeface="verdana" panose="020B0604030504040204" pitchFamily="34" charset="0"/>
                        </a:rPr>
                        <a:t>Synapse</a:t>
                      </a:r>
                    </a:p>
                  </a:txBody>
                  <a:tcPr marL="50800" marR="50800" marT="50800" marB="50800">
                    <a:lnL w="6350" cap="flat" cmpd="sng" algn="ctr">
                      <a:solidFill>
                        <a:srgbClr val="C7CCBE"/>
                      </a:solidFill>
                      <a:prstDash val="solid"/>
                      <a:round/>
                      <a:headEnd type="none" w="med" len="med"/>
                      <a:tailEnd type="none" w="med" len="med"/>
                    </a:lnL>
                    <a:lnR w="6350" cap="flat" cmpd="sng" algn="ctr">
                      <a:solidFill>
                        <a:srgbClr val="C7CCBE"/>
                      </a:solidFill>
                      <a:prstDash val="solid"/>
                      <a:round/>
                      <a:headEnd type="none" w="med" len="med"/>
                      <a:tailEnd type="none" w="med" len="med"/>
                    </a:lnR>
                    <a:lnT w="6350" cap="flat" cmpd="sng" algn="ctr">
                      <a:solidFill>
                        <a:srgbClr val="C7CCBE"/>
                      </a:solidFill>
                      <a:prstDash val="solid"/>
                      <a:round/>
                      <a:headEnd type="none" w="med" len="med"/>
                      <a:tailEnd type="none" w="med" len="med"/>
                    </a:lnT>
                    <a:lnB w="6350" cap="flat" cmpd="sng" algn="ctr">
                      <a:solidFill>
                        <a:srgbClr val="C7CCBE"/>
                      </a:solidFill>
                      <a:prstDash val="solid"/>
                      <a:round/>
                      <a:headEnd type="none" w="med" len="med"/>
                      <a:tailEnd type="none" w="med" len="med"/>
                    </a:lnB>
                    <a:solidFill>
                      <a:srgbClr val="FFFFFF"/>
                    </a:solidFill>
                  </a:tcPr>
                </a:tc>
                <a:tc>
                  <a:txBody>
                    <a:bodyPr/>
                    <a:lstStyle/>
                    <a:p>
                      <a:pPr algn="l" fontAlgn="t"/>
                      <a:r>
                        <a:rPr lang="en-IN">
                          <a:solidFill>
                            <a:srgbClr val="000000"/>
                          </a:solidFill>
                          <a:effectLst/>
                          <a:latin typeface="verdana" panose="020B0604030504040204" pitchFamily="34" charset="0"/>
                        </a:rPr>
                        <a:t>Weights</a:t>
                      </a:r>
                    </a:p>
                  </a:txBody>
                  <a:tcPr marL="50800" marR="50800" marT="50800" marB="50800">
                    <a:lnL w="6350" cap="flat" cmpd="sng" algn="ctr">
                      <a:solidFill>
                        <a:srgbClr val="C7CCBE"/>
                      </a:solidFill>
                      <a:prstDash val="solid"/>
                      <a:round/>
                      <a:headEnd type="none" w="med" len="med"/>
                      <a:tailEnd type="none" w="med" len="med"/>
                    </a:lnL>
                    <a:lnR w="6350" cap="flat" cmpd="sng" algn="ctr">
                      <a:solidFill>
                        <a:srgbClr val="C7CCBE"/>
                      </a:solidFill>
                      <a:prstDash val="solid"/>
                      <a:round/>
                      <a:headEnd type="none" w="med" len="med"/>
                      <a:tailEnd type="none" w="med" len="med"/>
                    </a:lnR>
                    <a:lnT w="6350" cap="flat" cmpd="sng" algn="ctr">
                      <a:solidFill>
                        <a:srgbClr val="C7CCBE"/>
                      </a:solidFill>
                      <a:prstDash val="solid"/>
                      <a:round/>
                      <a:headEnd type="none" w="med" len="med"/>
                      <a:tailEnd type="none" w="med" len="med"/>
                    </a:lnT>
                    <a:lnB w="635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1310723191"/>
                  </a:ext>
                </a:extLst>
              </a:tr>
              <a:tr h="477088">
                <a:tc>
                  <a:txBody>
                    <a:bodyPr/>
                    <a:lstStyle/>
                    <a:p>
                      <a:pPr algn="l" fontAlgn="t"/>
                      <a:r>
                        <a:rPr lang="en-IN" dirty="0">
                          <a:solidFill>
                            <a:srgbClr val="000000"/>
                          </a:solidFill>
                          <a:effectLst/>
                          <a:latin typeface="verdana" panose="020B0604030504040204" pitchFamily="34" charset="0"/>
                        </a:rPr>
                        <a:t>Axon</a:t>
                      </a:r>
                    </a:p>
                  </a:txBody>
                  <a:tcPr marL="50800" marR="50800" marT="50800" marB="50800">
                    <a:lnL w="6350" cap="flat" cmpd="sng" algn="ctr">
                      <a:solidFill>
                        <a:srgbClr val="C7CCBE"/>
                      </a:solidFill>
                      <a:prstDash val="solid"/>
                      <a:round/>
                      <a:headEnd type="none" w="med" len="med"/>
                      <a:tailEnd type="none" w="med" len="med"/>
                    </a:lnL>
                    <a:lnR w="6350" cap="flat" cmpd="sng" algn="ctr">
                      <a:solidFill>
                        <a:srgbClr val="C7CCBE"/>
                      </a:solidFill>
                      <a:prstDash val="solid"/>
                      <a:round/>
                      <a:headEnd type="none" w="med" len="med"/>
                      <a:tailEnd type="none" w="med" len="med"/>
                    </a:lnR>
                    <a:lnT w="6350" cap="flat" cmpd="sng" algn="ctr">
                      <a:solidFill>
                        <a:srgbClr val="C7CCBE"/>
                      </a:solidFill>
                      <a:prstDash val="solid"/>
                      <a:round/>
                      <a:headEnd type="none" w="med" len="med"/>
                      <a:tailEnd type="none" w="med" len="med"/>
                    </a:lnT>
                    <a:lnB w="6350" cap="flat" cmpd="sng" algn="ctr">
                      <a:solidFill>
                        <a:srgbClr val="C7CCBE"/>
                      </a:solidFill>
                      <a:prstDash val="solid"/>
                      <a:round/>
                      <a:headEnd type="none" w="med" len="med"/>
                      <a:tailEnd type="none" w="med" len="med"/>
                    </a:lnB>
                    <a:solidFill>
                      <a:srgbClr val="EFF1EB"/>
                    </a:solidFill>
                  </a:tcPr>
                </a:tc>
                <a:tc>
                  <a:txBody>
                    <a:bodyPr/>
                    <a:lstStyle/>
                    <a:p>
                      <a:pPr algn="l" fontAlgn="t"/>
                      <a:r>
                        <a:rPr lang="en-IN" dirty="0">
                          <a:solidFill>
                            <a:srgbClr val="000000"/>
                          </a:solidFill>
                          <a:effectLst/>
                          <a:latin typeface="verdana" panose="020B0604030504040204" pitchFamily="34" charset="0"/>
                        </a:rPr>
                        <a:t>Output</a:t>
                      </a:r>
                    </a:p>
                  </a:txBody>
                  <a:tcPr marL="50800" marR="50800" marT="50800" marB="50800">
                    <a:lnL w="6350" cap="flat" cmpd="sng" algn="ctr">
                      <a:solidFill>
                        <a:srgbClr val="C7CCBE"/>
                      </a:solidFill>
                      <a:prstDash val="solid"/>
                      <a:round/>
                      <a:headEnd type="none" w="med" len="med"/>
                      <a:tailEnd type="none" w="med" len="med"/>
                    </a:lnL>
                    <a:lnR w="6350" cap="flat" cmpd="sng" algn="ctr">
                      <a:solidFill>
                        <a:srgbClr val="C7CCBE"/>
                      </a:solidFill>
                      <a:prstDash val="solid"/>
                      <a:round/>
                      <a:headEnd type="none" w="med" len="med"/>
                      <a:tailEnd type="none" w="med" len="med"/>
                    </a:lnR>
                    <a:lnT w="6350" cap="flat" cmpd="sng" algn="ctr">
                      <a:solidFill>
                        <a:srgbClr val="C7CCBE"/>
                      </a:solidFill>
                      <a:prstDash val="solid"/>
                      <a:round/>
                      <a:headEnd type="none" w="med" len="med"/>
                      <a:tailEnd type="none" w="med" len="med"/>
                    </a:lnT>
                    <a:lnB w="6350"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4091888096"/>
                  </a:ext>
                </a:extLst>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1143000"/>
            <a:ext cx="8305800" cy="4525963"/>
          </a:xfrm>
        </p:spPr>
        <p:txBody>
          <a:bodyPr>
            <a:normAutofit/>
          </a:bodyPr>
          <a:lstStyle/>
          <a:p>
            <a:pPr marL="0" indent="0">
              <a:buNone/>
            </a:pPr>
            <a:endParaRPr lang="en-US" sz="2400" dirty="0">
              <a:latin typeface="Times New Roman" panose="02020603050405020304" pitchFamily="18" charset="0"/>
              <a:cs typeface="Times New Roman" panose="02020603050405020304" pitchFamily="18" charset="0"/>
            </a:endParaRPr>
          </a:p>
          <a:p>
            <a:endParaRPr lang="en-US" sz="2400" dirty="0">
              <a:latin typeface="Times New Roman" panose="02020603050405020304" pitchFamily="18" charset="0"/>
              <a:cs typeface="Times New Roman" panose="02020603050405020304" pitchFamily="18" charset="0"/>
            </a:endParaRPr>
          </a:p>
        </p:txBody>
      </p:sp>
      <p:sp>
        <p:nvSpPr>
          <p:cNvPr id="6" name="Date Placeholder 5"/>
          <p:cNvSpPr>
            <a:spLocks noGrp="1"/>
          </p:cNvSpPr>
          <p:nvPr>
            <p:ph type="dt" sz="half" idx="10"/>
          </p:nvPr>
        </p:nvSpPr>
        <p:spPr/>
        <p:txBody>
          <a:bodyPr/>
          <a:lstStyle/>
          <a:p>
            <a:fld id="{EB350637-3EC9-49C9-82A7-55C69BDEDD3A}" type="datetime1">
              <a:rPr lang="en-US" smtClean="0"/>
              <a:t>5/4/2022</a:t>
            </a:fld>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3</a:t>
            </a:fld>
            <a:endParaRPr lang="en-US"/>
          </a:p>
        </p:txBody>
      </p:sp>
      <p:sp>
        <p:nvSpPr>
          <p:cNvPr id="8"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a:ln>
                  <a:noFill/>
                </a:ln>
                <a:solidFill>
                  <a:schemeClr val="dk1"/>
                </a:solidFill>
                <a:effectLst/>
                <a:uLnTx/>
                <a:uFillTx/>
                <a:latin typeface="+mn-lt"/>
                <a:ea typeface="+mn-ea"/>
                <a:cs typeface="+mn-cs"/>
              </a:rPr>
              <a:t>Faculty Profile</a:t>
            </a:r>
          </a:p>
        </p:txBody>
      </p:sp>
      <p:sp>
        <p:nvSpPr>
          <p:cNvPr id="11" name="Footer Placeholder 12"/>
          <p:cNvSpPr>
            <a:spLocks noGrp="1"/>
          </p:cNvSpPr>
          <p:nvPr>
            <p:ph type="ftr" sz="quarter" idx="11"/>
          </p:nvPr>
        </p:nvSpPr>
        <p:spPr>
          <a:xfrm>
            <a:off x="762000" y="6248400"/>
            <a:ext cx="5029200" cy="365125"/>
          </a:xfrm>
        </p:spPr>
        <p:txBody>
          <a:bodyPr/>
          <a:lstStyle/>
          <a:p>
            <a:r>
              <a:rPr lang="en-US"/>
              <a:t>Alisha Sikri                                      ACSML0401                                  Unit-4</a:t>
            </a:r>
            <a:endParaRPr lang="en-US" dirty="0"/>
          </a:p>
        </p:txBody>
      </p:sp>
      <p:pic>
        <p:nvPicPr>
          <p:cNvPr id="12"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0" y="20466"/>
            <a:ext cx="1447800" cy="776230"/>
          </a:xfrm>
          <a:prstGeom prst="rect">
            <a:avLst/>
          </a:prstGeom>
          <a:noFill/>
        </p:spPr>
      </p:pic>
      <p:graphicFrame>
        <p:nvGraphicFramePr>
          <p:cNvPr id="13" name="Table 12"/>
          <p:cNvGraphicFramePr>
            <a:graphicFrameLocks noGrp="1"/>
          </p:cNvGraphicFramePr>
          <p:nvPr>
            <p:extLst>
              <p:ext uri="{D42A27DB-BD31-4B8C-83A1-F6EECF244321}">
                <p14:modId xmlns:p14="http://schemas.microsoft.com/office/powerpoint/2010/main" val="2090943894"/>
              </p:ext>
            </p:extLst>
          </p:nvPr>
        </p:nvGraphicFramePr>
        <p:xfrm>
          <a:off x="1495097" y="1841633"/>
          <a:ext cx="6400799" cy="1848830"/>
        </p:xfrm>
        <a:graphic>
          <a:graphicData uri="http://schemas.openxmlformats.org/drawingml/2006/table">
            <a:tbl>
              <a:tblPr firstRow="1" firstCol="1" bandRow="1">
                <a:tableStyleId>{5C22544A-7EE6-4342-B048-85BDC9FD1C3A}</a:tableStyleId>
              </a:tblPr>
              <a:tblGrid>
                <a:gridCol w="1066800">
                  <a:extLst>
                    <a:ext uri="{9D8B030D-6E8A-4147-A177-3AD203B41FA5}">
                      <a16:colId xmlns:a16="http://schemas.microsoft.com/office/drawing/2014/main" val="20000"/>
                    </a:ext>
                  </a:extLst>
                </a:gridCol>
                <a:gridCol w="3105178">
                  <a:extLst>
                    <a:ext uri="{9D8B030D-6E8A-4147-A177-3AD203B41FA5}">
                      <a16:colId xmlns:a16="http://schemas.microsoft.com/office/drawing/2014/main" val="20001"/>
                    </a:ext>
                  </a:extLst>
                </a:gridCol>
                <a:gridCol w="2228821">
                  <a:extLst>
                    <a:ext uri="{9D8B030D-6E8A-4147-A177-3AD203B41FA5}">
                      <a16:colId xmlns:a16="http://schemas.microsoft.com/office/drawing/2014/main" val="20002"/>
                    </a:ext>
                  </a:extLst>
                </a:gridCol>
              </a:tblGrid>
              <a:tr h="494131">
                <a:tc>
                  <a:txBody>
                    <a:bodyPr/>
                    <a:lstStyle/>
                    <a:p>
                      <a:pPr marL="0" marR="0" algn="just">
                        <a:lnSpc>
                          <a:spcPct val="115000"/>
                        </a:lnSpc>
                        <a:spcBef>
                          <a:spcPts val="0"/>
                        </a:spcBef>
                        <a:spcAft>
                          <a:spcPts val="0"/>
                        </a:spcAft>
                      </a:pPr>
                      <a:r>
                        <a:rPr lang="en-US" sz="1600" dirty="0">
                          <a:effectLst/>
                        </a:rPr>
                        <a:t>COURSE</a:t>
                      </a:r>
                    </a:p>
                    <a:p>
                      <a:pPr marL="0" marR="0" algn="just">
                        <a:lnSpc>
                          <a:spcPct val="115000"/>
                        </a:lnSpc>
                        <a:spcBef>
                          <a:spcPts val="0"/>
                        </a:spcBef>
                        <a:spcAft>
                          <a:spcPts val="0"/>
                        </a:spcAft>
                      </a:pPr>
                      <a:r>
                        <a:rPr lang="en-US" sz="1600" dirty="0">
                          <a:effectLst/>
                        </a:rPr>
                        <a:t> </a:t>
                      </a:r>
                      <a:endParaRPr lang="en-US" sz="1600" dirty="0">
                        <a:effectLst/>
                        <a:latin typeface="Calibri" panose="020F0502020204030204" pitchFamily="34" charset="0"/>
                        <a:ea typeface="Times New Roman" panose="02020603050405020304" pitchFamily="18" charset="0"/>
                        <a:cs typeface="Mangal" panose="02040503050203030202" pitchFamily="18" charset="0"/>
                      </a:endParaRPr>
                    </a:p>
                  </a:txBody>
                  <a:tcPr marL="68580" marR="68580" marT="0" marB="0"/>
                </a:tc>
                <a:tc>
                  <a:txBody>
                    <a:bodyPr/>
                    <a:lstStyle/>
                    <a:p>
                      <a:pPr marL="0" marR="0" algn="just">
                        <a:lnSpc>
                          <a:spcPct val="115000"/>
                        </a:lnSpc>
                        <a:spcBef>
                          <a:spcPts val="0"/>
                        </a:spcBef>
                        <a:spcAft>
                          <a:spcPts val="0"/>
                        </a:spcAft>
                      </a:pPr>
                      <a:r>
                        <a:rPr lang="en-US" sz="1600" dirty="0">
                          <a:effectLst/>
                        </a:rPr>
                        <a:t>BOARD/UNIVERSITY</a:t>
                      </a:r>
                      <a:endParaRPr lang="en-US" sz="1600" dirty="0">
                        <a:effectLst/>
                        <a:latin typeface="Calibri" panose="020F0502020204030204" pitchFamily="34" charset="0"/>
                        <a:ea typeface="Times New Roman" panose="02020603050405020304" pitchFamily="18" charset="0"/>
                        <a:cs typeface="Mangal" panose="02040503050203030202" pitchFamily="18" charset="0"/>
                      </a:endParaRPr>
                    </a:p>
                  </a:txBody>
                  <a:tcPr marL="68580" marR="68580" marT="0" marB="0"/>
                </a:tc>
                <a:tc>
                  <a:txBody>
                    <a:bodyPr/>
                    <a:lstStyle/>
                    <a:p>
                      <a:pPr marL="0" marR="0" algn="just">
                        <a:lnSpc>
                          <a:spcPct val="115000"/>
                        </a:lnSpc>
                        <a:spcBef>
                          <a:spcPts val="0"/>
                        </a:spcBef>
                        <a:spcAft>
                          <a:spcPts val="0"/>
                        </a:spcAft>
                      </a:pPr>
                      <a:r>
                        <a:rPr lang="en-US" sz="1600" dirty="0">
                          <a:effectLst/>
                        </a:rPr>
                        <a:t>YEAR OF PASSING</a:t>
                      </a:r>
                      <a:endParaRPr lang="en-US" sz="1600" dirty="0">
                        <a:effectLst/>
                        <a:latin typeface="Calibri" panose="020F0502020204030204" pitchFamily="34" charset="0"/>
                        <a:ea typeface="Times New Roman" panose="02020603050405020304" pitchFamily="18" charset="0"/>
                        <a:cs typeface="Mangal" panose="02040503050203030202" pitchFamily="18" charset="0"/>
                      </a:endParaRPr>
                    </a:p>
                  </a:txBody>
                  <a:tcPr marL="68580" marR="68580" marT="0" marB="0"/>
                </a:tc>
                <a:extLst>
                  <a:ext uri="{0D108BD9-81ED-4DB2-BD59-A6C34878D82A}">
                    <a16:rowId xmlns:a16="http://schemas.microsoft.com/office/drawing/2014/main" val="10000"/>
                  </a:ext>
                </a:extLst>
              </a:tr>
              <a:tr h="434836">
                <a:tc>
                  <a:txBody>
                    <a:bodyPr/>
                    <a:lstStyle/>
                    <a:p>
                      <a:pPr marL="0" marR="0" algn="just">
                        <a:lnSpc>
                          <a:spcPct val="115000"/>
                        </a:lnSpc>
                        <a:spcBef>
                          <a:spcPts val="0"/>
                        </a:spcBef>
                        <a:spcAft>
                          <a:spcPts val="0"/>
                        </a:spcAft>
                      </a:pPr>
                      <a:r>
                        <a:rPr lang="en-US" sz="1600">
                          <a:effectLst/>
                        </a:rPr>
                        <a:t>Phd</a:t>
                      </a:r>
                      <a:endParaRPr lang="en-US" sz="1600">
                        <a:effectLst/>
                        <a:latin typeface="Calibri" panose="020F0502020204030204" pitchFamily="34" charset="0"/>
                        <a:ea typeface="Times New Roman" panose="02020603050405020304" pitchFamily="18" charset="0"/>
                        <a:cs typeface="Mangal" panose="02040503050203030202" pitchFamily="18" charset="0"/>
                      </a:endParaRPr>
                    </a:p>
                  </a:txBody>
                  <a:tcPr marL="68580" marR="68580" marT="0" marB="0"/>
                </a:tc>
                <a:tc>
                  <a:txBody>
                    <a:bodyPr/>
                    <a:lstStyle/>
                    <a:p>
                      <a:pPr marL="0" marR="0" algn="just">
                        <a:lnSpc>
                          <a:spcPct val="115000"/>
                        </a:lnSpc>
                        <a:spcBef>
                          <a:spcPts val="0"/>
                        </a:spcBef>
                        <a:spcAft>
                          <a:spcPts val="0"/>
                        </a:spcAft>
                      </a:pPr>
                      <a:r>
                        <a:rPr lang="en-IN" sz="1600" dirty="0">
                          <a:effectLst/>
                          <a:latin typeface="+mn-lt"/>
                          <a:ea typeface="+mn-ea"/>
                          <a:cs typeface="+mn-cs"/>
                        </a:rPr>
                        <a:t>SRM</a:t>
                      </a:r>
                      <a:r>
                        <a:rPr lang="en-IN" sz="1600" baseline="0" dirty="0">
                          <a:effectLst/>
                          <a:latin typeface="+mn-lt"/>
                          <a:ea typeface="+mn-ea"/>
                          <a:cs typeface="+mn-cs"/>
                        </a:rPr>
                        <a:t> University, NCR</a:t>
                      </a:r>
                      <a:endParaRPr lang="en-US" sz="1600" dirty="0">
                        <a:effectLst/>
                        <a:latin typeface="Calibri" panose="020F0502020204030204" pitchFamily="34" charset="0"/>
                        <a:ea typeface="Times New Roman" panose="02020603050405020304" pitchFamily="18" charset="0"/>
                        <a:cs typeface="Mangal" panose="02040503050203030202" pitchFamily="18" charset="0"/>
                      </a:endParaRPr>
                    </a:p>
                  </a:txBody>
                  <a:tcPr marL="68580" marR="68580" marT="0" marB="0"/>
                </a:tc>
                <a:tc>
                  <a:txBody>
                    <a:bodyPr/>
                    <a:lstStyle/>
                    <a:p>
                      <a:pPr marL="0" marR="0" algn="just">
                        <a:lnSpc>
                          <a:spcPct val="115000"/>
                        </a:lnSpc>
                        <a:spcBef>
                          <a:spcPts val="0"/>
                        </a:spcBef>
                        <a:spcAft>
                          <a:spcPts val="0"/>
                        </a:spcAft>
                      </a:pPr>
                      <a:r>
                        <a:rPr lang="en-US" sz="1600">
                          <a:effectLst/>
                        </a:rPr>
                        <a:t>Pursuing </a:t>
                      </a:r>
                      <a:endParaRPr lang="en-US" sz="1600">
                        <a:effectLst/>
                        <a:latin typeface="Calibri" panose="020F0502020204030204" pitchFamily="34" charset="0"/>
                        <a:ea typeface="Times New Roman" panose="02020603050405020304" pitchFamily="18" charset="0"/>
                        <a:cs typeface="Mangal" panose="02040503050203030202" pitchFamily="18" charset="0"/>
                      </a:endParaRPr>
                    </a:p>
                  </a:txBody>
                  <a:tcPr marL="68580" marR="68580" marT="0" marB="0"/>
                </a:tc>
                <a:extLst>
                  <a:ext uri="{0D108BD9-81ED-4DB2-BD59-A6C34878D82A}">
                    <a16:rowId xmlns:a16="http://schemas.microsoft.com/office/drawing/2014/main" val="10001"/>
                  </a:ext>
                </a:extLst>
              </a:tr>
              <a:tr h="434836">
                <a:tc>
                  <a:txBody>
                    <a:bodyPr/>
                    <a:lstStyle/>
                    <a:p>
                      <a:pPr marL="0" marR="0" algn="just">
                        <a:lnSpc>
                          <a:spcPct val="115000"/>
                        </a:lnSpc>
                        <a:spcBef>
                          <a:spcPts val="0"/>
                        </a:spcBef>
                        <a:spcAft>
                          <a:spcPts val="0"/>
                        </a:spcAft>
                      </a:pPr>
                      <a:r>
                        <a:rPr lang="en-US" sz="1600">
                          <a:effectLst/>
                        </a:rPr>
                        <a:t>M.Tech</a:t>
                      </a:r>
                      <a:endParaRPr lang="en-US" sz="1600">
                        <a:effectLst/>
                        <a:latin typeface="Calibri" panose="020F0502020204030204" pitchFamily="34" charset="0"/>
                        <a:ea typeface="Times New Roman" panose="02020603050405020304" pitchFamily="18" charset="0"/>
                        <a:cs typeface="Mangal" panose="02040503050203030202" pitchFamily="18" charset="0"/>
                      </a:endParaRPr>
                    </a:p>
                  </a:txBody>
                  <a:tcPr marL="68580" marR="68580" marT="0" marB="0"/>
                </a:tc>
                <a:tc>
                  <a:txBody>
                    <a:bodyPr/>
                    <a:lstStyle/>
                    <a:p>
                      <a:pPr marL="0" marR="0" algn="just">
                        <a:lnSpc>
                          <a:spcPct val="115000"/>
                        </a:lnSpc>
                        <a:spcBef>
                          <a:spcPts val="0"/>
                        </a:spcBef>
                        <a:spcAft>
                          <a:spcPts val="0"/>
                        </a:spcAft>
                      </a:pPr>
                      <a:r>
                        <a:rPr lang="en-US" sz="1600" dirty="0">
                          <a:effectLst/>
                        </a:rPr>
                        <a:t>DCRUST</a:t>
                      </a:r>
                      <a:r>
                        <a:rPr lang="en-US" sz="1600" baseline="0" dirty="0">
                          <a:effectLst/>
                        </a:rPr>
                        <a:t> University, </a:t>
                      </a:r>
                      <a:r>
                        <a:rPr lang="en-US" sz="1600" baseline="0" dirty="0" err="1">
                          <a:effectLst/>
                        </a:rPr>
                        <a:t>Murthal</a:t>
                      </a:r>
                      <a:endParaRPr lang="en-US" sz="1600" dirty="0">
                        <a:effectLst/>
                        <a:latin typeface="Calibri" panose="020F0502020204030204" pitchFamily="34" charset="0"/>
                        <a:ea typeface="Times New Roman" panose="02020603050405020304" pitchFamily="18" charset="0"/>
                        <a:cs typeface="Mangal" panose="02040503050203030202" pitchFamily="18" charset="0"/>
                      </a:endParaRPr>
                    </a:p>
                  </a:txBody>
                  <a:tcPr marL="68580" marR="68580" marT="0" marB="0"/>
                </a:tc>
                <a:tc>
                  <a:txBody>
                    <a:bodyPr/>
                    <a:lstStyle/>
                    <a:p>
                      <a:pPr marL="0" marR="0" algn="just">
                        <a:lnSpc>
                          <a:spcPct val="115000"/>
                        </a:lnSpc>
                        <a:spcBef>
                          <a:spcPts val="0"/>
                        </a:spcBef>
                        <a:spcAft>
                          <a:spcPts val="0"/>
                        </a:spcAft>
                      </a:pPr>
                      <a:r>
                        <a:rPr lang="en-US" sz="1600" dirty="0">
                          <a:effectLst/>
                        </a:rPr>
                        <a:t>2016</a:t>
                      </a:r>
                      <a:endParaRPr lang="en-US" sz="1600" dirty="0">
                        <a:effectLst/>
                        <a:latin typeface="Calibri" panose="020F0502020204030204" pitchFamily="34" charset="0"/>
                        <a:ea typeface="Times New Roman" panose="02020603050405020304" pitchFamily="18" charset="0"/>
                        <a:cs typeface="Mangal" panose="02040503050203030202" pitchFamily="18" charset="0"/>
                      </a:endParaRPr>
                    </a:p>
                  </a:txBody>
                  <a:tcPr marL="68580" marR="68580" marT="0" marB="0"/>
                </a:tc>
                <a:extLst>
                  <a:ext uri="{0D108BD9-81ED-4DB2-BD59-A6C34878D82A}">
                    <a16:rowId xmlns:a16="http://schemas.microsoft.com/office/drawing/2014/main" val="10002"/>
                  </a:ext>
                </a:extLst>
              </a:tr>
              <a:tr h="434836">
                <a:tc>
                  <a:txBody>
                    <a:bodyPr/>
                    <a:lstStyle/>
                    <a:p>
                      <a:pPr marL="0" marR="0" algn="just">
                        <a:lnSpc>
                          <a:spcPct val="115000"/>
                        </a:lnSpc>
                        <a:spcBef>
                          <a:spcPts val="0"/>
                        </a:spcBef>
                        <a:spcAft>
                          <a:spcPts val="0"/>
                        </a:spcAft>
                      </a:pPr>
                      <a:r>
                        <a:rPr lang="en-US" sz="1600" dirty="0" err="1">
                          <a:effectLst/>
                        </a:rPr>
                        <a:t>B.Tech</a:t>
                      </a:r>
                      <a:endParaRPr lang="en-US" sz="1600" dirty="0">
                        <a:effectLst/>
                        <a:latin typeface="Calibri" panose="020F0502020204030204" pitchFamily="34" charset="0"/>
                        <a:ea typeface="Times New Roman" panose="02020603050405020304" pitchFamily="18" charset="0"/>
                        <a:cs typeface="Mangal" panose="02040503050203030202" pitchFamily="18" charset="0"/>
                      </a:endParaRPr>
                    </a:p>
                  </a:txBody>
                  <a:tcPr marL="68580" marR="68580" marT="0" marB="0"/>
                </a:tc>
                <a:tc>
                  <a:txBody>
                    <a:bodyPr/>
                    <a:lstStyle/>
                    <a:p>
                      <a:pPr marL="0" marR="0" algn="just">
                        <a:lnSpc>
                          <a:spcPct val="115000"/>
                        </a:lnSpc>
                        <a:spcBef>
                          <a:spcPts val="0"/>
                        </a:spcBef>
                        <a:spcAft>
                          <a:spcPts val="0"/>
                        </a:spcAft>
                      </a:pPr>
                      <a:r>
                        <a:rPr lang="en-US" sz="1600" dirty="0">
                          <a:effectLst/>
                        </a:rPr>
                        <a:t>MDU, </a:t>
                      </a:r>
                      <a:r>
                        <a:rPr lang="en-US" sz="1600" dirty="0" err="1">
                          <a:effectLst/>
                        </a:rPr>
                        <a:t>Rohtak</a:t>
                      </a:r>
                      <a:endParaRPr lang="en-US" sz="1600" dirty="0">
                        <a:effectLst/>
                        <a:latin typeface="Calibri" panose="020F0502020204030204" pitchFamily="34" charset="0"/>
                        <a:ea typeface="Times New Roman" panose="02020603050405020304" pitchFamily="18" charset="0"/>
                        <a:cs typeface="Mangal" panose="02040503050203030202" pitchFamily="18" charset="0"/>
                      </a:endParaRPr>
                    </a:p>
                  </a:txBody>
                  <a:tcPr marL="68580" marR="68580" marT="0" marB="0"/>
                </a:tc>
                <a:tc>
                  <a:txBody>
                    <a:bodyPr/>
                    <a:lstStyle/>
                    <a:p>
                      <a:pPr marL="0" marR="0" algn="just">
                        <a:lnSpc>
                          <a:spcPct val="115000"/>
                        </a:lnSpc>
                        <a:spcBef>
                          <a:spcPts val="0"/>
                        </a:spcBef>
                        <a:spcAft>
                          <a:spcPts val="0"/>
                        </a:spcAft>
                      </a:pPr>
                      <a:r>
                        <a:rPr lang="en-US" sz="1600" dirty="0">
                          <a:effectLst/>
                        </a:rPr>
                        <a:t>2010</a:t>
                      </a:r>
                      <a:endParaRPr lang="en-US" sz="1600" dirty="0">
                        <a:effectLst/>
                        <a:latin typeface="Calibri" panose="020F0502020204030204" pitchFamily="34" charset="0"/>
                        <a:ea typeface="Times New Roman" panose="02020603050405020304" pitchFamily="18" charset="0"/>
                        <a:cs typeface="Mangal" panose="02040503050203030202" pitchFamily="18" charset="0"/>
                      </a:endParaRPr>
                    </a:p>
                  </a:txBody>
                  <a:tcPr marL="68580" marR="68580" marT="0" marB="0"/>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1014674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2D818112-1555-4516-85AF-03514F14C11F}" type="datetime1">
              <a:rPr lang="en-US" smtClean="0"/>
              <a:t>5/4/2022</a:t>
            </a:fld>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30</a:t>
            </a:fld>
            <a:endParaRPr lang="en-US"/>
          </a:p>
        </p:txBody>
      </p:sp>
      <p:sp>
        <p:nvSpPr>
          <p:cNvPr id="7" name="Title 1"/>
          <p:cNvSpPr txBox="1">
            <a:spLocks/>
          </p:cNvSpPr>
          <p:nvPr/>
        </p:nvSpPr>
        <p:spPr>
          <a:xfrm>
            <a:off x="1371600" y="0"/>
            <a:ext cx="7772400" cy="1066800"/>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b="0" i="0" dirty="0">
                <a:solidFill>
                  <a:srgbClr val="000000"/>
                </a:solidFill>
                <a:effectLst/>
                <a:latin typeface="Arial" panose="020B0604020202020204" pitchFamily="34" charset="0"/>
              </a:rPr>
              <a:t>COMPARISON BETWEEN ANN AND BNN </a:t>
            </a:r>
            <a:endParaRPr lang="en-US" sz="3200" b="1" dirty="0">
              <a:latin typeface="+mj-lt"/>
              <a:cs typeface="Times New Roman" pitchFamily="18" charset="0"/>
            </a:endParaRP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9" name="Footer Placeholder 4"/>
          <p:cNvSpPr>
            <a:spLocks noGrp="1"/>
          </p:cNvSpPr>
          <p:nvPr>
            <p:ph type="ftr" sz="quarter" idx="11"/>
          </p:nvPr>
        </p:nvSpPr>
        <p:spPr>
          <a:xfrm>
            <a:off x="1828800" y="6356350"/>
            <a:ext cx="5715000" cy="365125"/>
          </a:xfrm>
        </p:spPr>
        <p:txBody>
          <a:bodyPr/>
          <a:lstStyle/>
          <a:p>
            <a:r>
              <a:rPr lang="en-US"/>
              <a:t>Alisha Sikri                                      ACSML0401                                  Unit-4</a:t>
            </a:r>
            <a:endParaRPr lang="en-US" dirty="0"/>
          </a:p>
        </p:txBody>
      </p:sp>
      <p:graphicFrame>
        <p:nvGraphicFramePr>
          <p:cNvPr id="5" name="Table 4">
            <a:extLst>
              <a:ext uri="{FF2B5EF4-FFF2-40B4-BE49-F238E27FC236}">
                <a16:creationId xmlns:a16="http://schemas.microsoft.com/office/drawing/2014/main" id="{3F877AD3-D8EE-4574-9822-EADC4932FAF6}"/>
              </a:ext>
            </a:extLst>
          </p:cNvPr>
          <p:cNvGraphicFramePr>
            <a:graphicFrameLocks noGrp="1"/>
          </p:cNvGraphicFramePr>
          <p:nvPr>
            <p:extLst>
              <p:ext uri="{D42A27DB-BD31-4B8C-83A1-F6EECF244321}">
                <p14:modId xmlns:p14="http://schemas.microsoft.com/office/powerpoint/2010/main" val="1495274078"/>
              </p:ext>
            </p:extLst>
          </p:nvPr>
        </p:nvGraphicFramePr>
        <p:xfrm>
          <a:off x="704850" y="1369005"/>
          <a:ext cx="7962900" cy="4674980"/>
        </p:xfrm>
        <a:graphic>
          <a:graphicData uri="http://schemas.openxmlformats.org/drawingml/2006/table">
            <a:tbl>
              <a:tblPr/>
              <a:tblGrid>
                <a:gridCol w="2654300">
                  <a:extLst>
                    <a:ext uri="{9D8B030D-6E8A-4147-A177-3AD203B41FA5}">
                      <a16:colId xmlns:a16="http://schemas.microsoft.com/office/drawing/2014/main" val="1143208911"/>
                    </a:ext>
                  </a:extLst>
                </a:gridCol>
                <a:gridCol w="2654300">
                  <a:extLst>
                    <a:ext uri="{9D8B030D-6E8A-4147-A177-3AD203B41FA5}">
                      <a16:colId xmlns:a16="http://schemas.microsoft.com/office/drawing/2014/main" val="2869609949"/>
                    </a:ext>
                  </a:extLst>
                </a:gridCol>
                <a:gridCol w="2654300">
                  <a:extLst>
                    <a:ext uri="{9D8B030D-6E8A-4147-A177-3AD203B41FA5}">
                      <a16:colId xmlns:a16="http://schemas.microsoft.com/office/drawing/2014/main" val="2581266194"/>
                    </a:ext>
                  </a:extLst>
                </a:gridCol>
              </a:tblGrid>
              <a:tr h="286126">
                <a:tc>
                  <a:txBody>
                    <a:bodyPr/>
                    <a:lstStyle/>
                    <a:p>
                      <a:pPr algn="ctr" fontAlgn="t"/>
                      <a:r>
                        <a:rPr lang="en-IN" sz="1600" b="1">
                          <a:effectLst/>
                        </a:rPr>
                        <a:t>Criteria</a:t>
                      </a:r>
                    </a:p>
                  </a:txBody>
                  <a:tcPr marL="26011" marR="26011" marT="26011" marB="26011">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EEEEEE"/>
                    </a:solidFill>
                  </a:tcPr>
                </a:tc>
                <a:tc>
                  <a:txBody>
                    <a:bodyPr/>
                    <a:lstStyle/>
                    <a:p>
                      <a:pPr algn="ctr" fontAlgn="t"/>
                      <a:r>
                        <a:rPr lang="en-IN" sz="1600" b="1">
                          <a:effectLst/>
                        </a:rPr>
                        <a:t>BNN</a:t>
                      </a:r>
                    </a:p>
                  </a:txBody>
                  <a:tcPr marL="26011" marR="26011" marT="26011" marB="26011">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EEEEEE"/>
                    </a:solidFill>
                  </a:tcPr>
                </a:tc>
                <a:tc>
                  <a:txBody>
                    <a:bodyPr/>
                    <a:lstStyle/>
                    <a:p>
                      <a:pPr algn="ctr" fontAlgn="t"/>
                      <a:r>
                        <a:rPr lang="en-IN" sz="1600" b="1" dirty="0">
                          <a:effectLst/>
                        </a:rPr>
                        <a:t>ANN</a:t>
                      </a:r>
                    </a:p>
                  </a:txBody>
                  <a:tcPr marL="26011" marR="26011" marT="26011" marB="26011">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EEEEEE"/>
                    </a:solidFill>
                  </a:tcPr>
                </a:tc>
                <a:extLst>
                  <a:ext uri="{0D108BD9-81ED-4DB2-BD59-A6C34878D82A}">
                    <a16:rowId xmlns:a16="http://schemas.microsoft.com/office/drawing/2014/main" val="4146612119"/>
                  </a:ext>
                </a:extLst>
              </a:tr>
              <a:tr h="593666">
                <a:tc>
                  <a:txBody>
                    <a:bodyPr/>
                    <a:lstStyle/>
                    <a:p>
                      <a:pPr fontAlgn="t"/>
                      <a:r>
                        <a:rPr lang="en-IN" sz="1600" b="1" dirty="0">
                          <a:effectLst/>
                        </a:rPr>
                        <a:t>Processing</a:t>
                      </a:r>
                      <a:endParaRPr lang="en-IN" sz="1600" dirty="0">
                        <a:effectLst/>
                      </a:endParaRPr>
                    </a:p>
                  </a:txBody>
                  <a:tcPr marL="26011" marR="26011" marT="26011" marB="26011">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tcPr>
                </a:tc>
                <a:tc>
                  <a:txBody>
                    <a:bodyPr/>
                    <a:lstStyle/>
                    <a:p>
                      <a:pPr fontAlgn="t"/>
                      <a:r>
                        <a:rPr lang="en-US" sz="1600">
                          <a:effectLst/>
                        </a:rPr>
                        <a:t>Massively parallel, slow but superior than ANN</a:t>
                      </a:r>
                    </a:p>
                  </a:txBody>
                  <a:tcPr marL="26011" marR="26011" marT="26011" marB="26011">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tcPr>
                </a:tc>
                <a:tc>
                  <a:txBody>
                    <a:bodyPr/>
                    <a:lstStyle/>
                    <a:p>
                      <a:pPr fontAlgn="t"/>
                      <a:r>
                        <a:rPr lang="en-US" sz="1600" dirty="0">
                          <a:effectLst/>
                        </a:rPr>
                        <a:t>Massively parallel, fast but inferior than BNN</a:t>
                      </a:r>
                    </a:p>
                  </a:txBody>
                  <a:tcPr marL="26011" marR="26011" marT="26011" marB="26011">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514248912"/>
                  </a:ext>
                </a:extLst>
              </a:tr>
              <a:tr h="1465206">
                <a:tc>
                  <a:txBody>
                    <a:bodyPr/>
                    <a:lstStyle/>
                    <a:p>
                      <a:pPr fontAlgn="t"/>
                      <a:r>
                        <a:rPr lang="en-IN" sz="1600" b="1" dirty="0">
                          <a:effectLst/>
                        </a:rPr>
                        <a:t>Size</a:t>
                      </a:r>
                      <a:endParaRPr lang="en-IN" sz="1600" dirty="0">
                        <a:effectLst/>
                      </a:endParaRPr>
                    </a:p>
                  </a:txBody>
                  <a:tcPr marL="26011" marR="26011" marT="26011" marB="26011">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tcPr>
                </a:tc>
                <a:tc>
                  <a:txBody>
                    <a:bodyPr/>
                    <a:lstStyle/>
                    <a:p>
                      <a:pPr fontAlgn="t"/>
                      <a:r>
                        <a:rPr lang="en-IN" sz="1600">
                          <a:effectLst/>
                        </a:rPr>
                        <a:t>10</a:t>
                      </a:r>
                      <a:r>
                        <a:rPr lang="en-IN" sz="1600" baseline="30000">
                          <a:effectLst/>
                        </a:rPr>
                        <a:t>11</a:t>
                      </a:r>
                      <a:r>
                        <a:rPr lang="en-IN" sz="1600">
                          <a:effectLst/>
                        </a:rPr>
                        <a:t> neurons and 10</a:t>
                      </a:r>
                      <a:r>
                        <a:rPr lang="en-IN" sz="1600" baseline="30000">
                          <a:effectLst/>
                        </a:rPr>
                        <a:t>15</a:t>
                      </a:r>
                      <a:r>
                        <a:rPr lang="en-IN" sz="1600">
                          <a:effectLst/>
                        </a:rPr>
                        <a:t> interconnections</a:t>
                      </a:r>
                    </a:p>
                  </a:txBody>
                  <a:tcPr marL="26011" marR="26011" marT="26011" marB="26011">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tcPr>
                </a:tc>
                <a:tc>
                  <a:txBody>
                    <a:bodyPr/>
                    <a:lstStyle/>
                    <a:p>
                      <a:pPr fontAlgn="t"/>
                      <a:r>
                        <a:rPr lang="en-IN" sz="1600" dirty="0">
                          <a:effectLst/>
                        </a:rPr>
                        <a:t>10</a:t>
                      </a:r>
                      <a:r>
                        <a:rPr lang="en-IN" sz="1600" baseline="30000" dirty="0">
                          <a:effectLst/>
                        </a:rPr>
                        <a:t>2</a:t>
                      </a:r>
                      <a:r>
                        <a:rPr lang="en-IN" sz="1600" dirty="0">
                          <a:effectLst/>
                        </a:rPr>
                        <a:t> to 10</a:t>
                      </a:r>
                      <a:r>
                        <a:rPr lang="en-IN" sz="1600" baseline="30000" dirty="0">
                          <a:effectLst/>
                        </a:rPr>
                        <a:t>4</a:t>
                      </a:r>
                      <a:r>
                        <a:rPr lang="en-IN" sz="1600" dirty="0">
                          <a:effectLst/>
                        </a:rPr>
                        <a:t> nodes </a:t>
                      </a:r>
                      <a:r>
                        <a:rPr lang="en-IN" sz="1600" b="0" i="0" u="none" strike="noStrike" dirty="0">
                          <a:effectLst/>
                          <a:latin typeface="MathJax_Math-italic"/>
                        </a:rPr>
                        <a:t>mainly depends on the type of application and network designer </a:t>
                      </a:r>
                      <a:r>
                        <a:rPr lang="en-IN" sz="1600" b="0" i="0" u="none" strike="noStrike" dirty="0">
                          <a:effectLst/>
                        </a:rPr>
                        <a:t>mainly depends on the type of application and network designer</a:t>
                      </a:r>
                      <a:endParaRPr lang="en-IN" sz="1600" dirty="0">
                        <a:effectLst/>
                      </a:endParaRPr>
                    </a:p>
                  </a:txBody>
                  <a:tcPr marL="26011" marR="26011" marT="26011" marB="26011">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339027488"/>
                  </a:ext>
                </a:extLst>
              </a:tr>
              <a:tr h="865344">
                <a:tc>
                  <a:txBody>
                    <a:bodyPr/>
                    <a:lstStyle/>
                    <a:p>
                      <a:pPr fontAlgn="t"/>
                      <a:r>
                        <a:rPr lang="en-IN" sz="1600" b="1" dirty="0">
                          <a:effectLst/>
                        </a:rPr>
                        <a:t>Learning</a:t>
                      </a:r>
                      <a:endParaRPr lang="en-IN" sz="1600" dirty="0">
                        <a:effectLst/>
                      </a:endParaRPr>
                    </a:p>
                  </a:txBody>
                  <a:tcPr marL="26011" marR="26011" marT="26011" marB="26011">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tcPr>
                </a:tc>
                <a:tc>
                  <a:txBody>
                    <a:bodyPr/>
                    <a:lstStyle/>
                    <a:p>
                      <a:pPr fontAlgn="t"/>
                      <a:r>
                        <a:rPr lang="en-IN" sz="1600">
                          <a:effectLst/>
                        </a:rPr>
                        <a:t>They can tolerate ambiguity</a:t>
                      </a:r>
                    </a:p>
                  </a:txBody>
                  <a:tcPr marL="26011" marR="26011" marT="26011" marB="26011">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tcPr>
                </a:tc>
                <a:tc>
                  <a:txBody>
                    <a:bodyPr/>
                    <a:lstStyle/>
                    <a:p>
                      <a:pPr fontAlgn="t"/>
                      <a:r>
                        <a:rPr lang="en-US" sz="1600" dirty="0">
                          <a:effectLst/>
                        </a:rPr>
                        <a:t>Very precise, structured and formatted data is required to tolerate ambiguity</a:t>
                      </a:r>
                    </a:p>
                  </a:txBody>
                  <a:tcPr marL="26011" marR="26011" marT="26011" marB="26011">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591441078"/>
                  </a:ext>
                </a:extLst>
              </a:tr>
              <a:tr h="865344">
                <a:tc>
                  <a:txBody>
                    <a:bodyPr/>
                    <a:lstStyle/>
                    <a:p>
                      <a:pPr fontAlgn="t"/>
                      <a:r>
                        <a:rPr lang="en-IN" sz="1600" b="1" dirty="0">
                          <a:effectLst/>
                        </a:rPr>
                        <a:t>Fault tolerance</a:t>
                      </a:r>
                      <a:endParaRPr lang="en-IN" sz="1600" dirty="0">
                        <a:effectLst/>
                      </a:endParaRPr>
                    </a:p>
                  </a:txBody>
                  <a:tcPr marL="26011" marR="26011" marT="26011" marB="26011">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tcPr>
                </a:tc>
                <a:tc>
                  <a:txBody>
                    <a:bodyPr/>
                    <a:lstStyle/>
                    <a:p>
                      <a:pPr fontAlgn="t"/>
                      <a:r>
                        <a:rPr lang="en-US" sz="1600">
                          <a:effectLst/>
                        </a:rPr>
                        <a:t>Performance degrades with even partial damage</a:t>
                      </a:r>
                    </a:p>
                  </a:txBody>
                  <a:tcPr marL="26011" marR="26011" marT="26011" marB="26011">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tcPr>
                </a:tc>
                <a:tc>
                  <a:txBody>
                    <a:bodyPr/>
                    <a:lstStyle/>
                    <a:p>
                      <a:pPr fontAlgn="t"/>
                      <a:r>
                        <a:rPr lang="en-US" sz="1600" dirty="0">
                          <a:effectLst/>
                        </a:rPr>
                        <a:t>It is capable of robust performance, hence has the potential to be fault tolerant</a:t>
                      </a:r>
                    </a:p>
                  </a:txBody>
                  <a:tcPr marL="26011" marR="26011" marT="26011" marB="26011">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2252500763"/>
                  </a:ext>
                </a:extLst>
              </a:tr>
              <a:tr h="521942">
                <a:tc>
                  <a:txBody>
                    <a:bodyPr/>
                    <a:lstStyle/>
                    <a:p>
                      <a:pPr fontAlgn="t"/>
                      <a:r>
                        <a:rPr lang="en-IN" sz="1600" b="1" dirty="0">
                          <a:effectLst/>
                        </a:rPr>
                        <a:t>Storage capacity</a:t>
                      </a:r>
                      <a:endParaRPr lang="en-IN" sz="1600" dirty="0">
                        <a:effectLst/>
                      </a:endParaRPr>
                    </a:p>
                  </a:txBody>
                  <a:tcPr marL="26011" marR="26011" marT="26011" marB="26011">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tcPr>
                </a:tc>
                <a:tc>
                  <a:txBody>
                    <a:bodyPr/>
                    <a:lstStyle/>
                    <a:p>
                      <a:pPr fontAlgn="t"/>
                      <a:r>
                        <a:rPr lang="en-US" sz="1600">
                          <a:effectLst/>
                        </a:rPr>
                        <a:t>Stores the information in the synapse</a:t>
                      </a:r>
                    </a:p>
                  </a:txBody>
                  <a:tcPr marL="26011" marR="26011" marT="26011" marB="26011">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tcPr>
                </a:tc>
                <a:tc>
                  <a:txBody>
                    <a:bodyPr/>
                    <a:lstStyle/>
                    <a:p>
                      <a:pPr fontAlgn="t"/>
                      <a:r>
                        <a:rPr lang="en-IN" sz="1600" dirty="0">
                          <a:effectLst/>
                        </a:rPr>
                        <a:t>Stores the information in </a:t>
                      </a:r>
                      <a:r>
                        <a:rPr lang="en-IN" sz="1600" dirty="0" err="1">
                          <a:effectLst/>
                        </a:rPr>
                        <a:t>continous</a:t>
                      </a:r>
                      <a:r>
                        <a:rPr lang="en-IN" sz="1600" dirty="0">
                          <a:effectLst/>
                        </a:rPr>
                        <a:t> memory location</a:t>
                      </a:r>
                    </a:p>
                  </a:txBody>
                  <a:tcPr marL="26011" marR="26011" marT="26011" marB="26011">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997631780"/>
                  </a:ext>
                </a:extLst>
              </a:tr>
            </a:tbl>
          </a:graphicData>
        </a:graphic>
      </p:graphicFrame>
    </p:spTree>
    <p:extLst>
      <p:ext uri="{BB962C8B-B14F-4D97-AF65-F5344CB8AC3E}">
        <p14:creationId xmlns:p14="http://schemas.microsoft.com/office/powerpoint/2010/main" val="333012564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1752600"/>
          </a:xfrm>
        </p:spPr>
        <p:txBody>
          <a:bodyPr>
            <a:noAutofit/>
          </a:bodyPr>
          <a:lstStyle/>
          <a:p>
            <a:pPr>
              <a:buNone/>
            </a:pPr>
            <a:endParaRPr lang="en-US" sz="2400" dirty="0"/>
          </a:p>
          <a:p>
            <a:endParaRPr lang="en-US" sz="2400" dirty="0"/>
          </a:p>
        </p:txBody>
      </p:sp>
      <p:sp>
        <p:nvSpPr>
          <p:cNvPr id="4" name="Date Placeholder 3"/>
          <p:cNvSpPr>
            <a:spLocks noGrp="1"/>
          </p:cNvSpPr>
          <p:nvPr>
            <p:ph type="dt" sz="half" idx="10"/>
          </p:nvPr>
        </p:nvSpPr>
        <p:spPr/>
        <p:txBody>
          <a:bodyPr/>
          <a:lstStyle/>
          <a:p>
            <a:fld id="{77AC2958-1CEC-4CE0-AF72-108EF57BAA14}" type="datetime1">
              <a:rPr lang="en-US" smtClean="0"/>
              <a:t>5/4/2022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31</a:t>
            </a:fld>
            <a:endParaRPr lang="en-US"/>
          </a:p>
        </p:txBody>
      </p:sp>
      <p:sp>
        <p:nvSpPr>
          <p:cNvPr id="7" name="Title 1"/>
          <p:cNvSpPr txBox="1">
            <a:spLocks/>
          </p:cNvSpPr>
          <p:nvPr/>
        </p:nvSpPr>
        <p:spPr>
          <a:xfrm>
            <a:off x="1371600" y="0"/>
            <a:ext cx="7772400" cy="990600"/>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3200" b="1" dirty="0">
                <a:solidFill>
                  <a:srgbClr val="610B38"/>
                </a:solidFill>
                <a:latin typeface="Times New Roman" panose="02020603050405020304" pitchFamily="18" charset="0"/>
                <a:cs typeface="Times New Roman" panose="02020603050405020304" pitchFamily="18" charset="0"/>
              </a:rPr>
              <a:t>A</a:t>
            </a:r>
            <a:r>
              <a:rPr lang="en-US" sz="3200" b="1" i="0" dirty="0">
                <a:solidFill>
                  <a:srgbClr val="610B38"/>
                </a:solidFill>
                <a:effectLst/>
                <a:latin typeface="Times New Roman" panose="02020603050405020304" pitchFamily="18" charset="0"/>
                <a:cs typeface="Times New Roman" panose="02020603050405020304" pitchFamily="18" charset="0"/>
              </a:rPr>
              <a:t>RCHITECTURE OF AN ARTIFICIAL NEURAL NETWORK</a:t>
            </a: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9" name="Footer Placeholder 4"/>
          <p:cNvSpPr>
            <a:spLocks noGrp="1"/>
          </p:cNvSpPr>
          <p:nvPr>
            <p:ph type="ftr" sz="quarter" idx="11"/>
          </p:nvPr>
        </p:nvSpPr>
        <p:spPr>
          <a:xfrm>
            <a:off x="1828800" y="6356350"/>
            <a:ext cx="5715000" cy="365125"/>
          </a:xfrm>
        </p:spPr>
        <p:txBody>
          <a:bodyPr/>
          <a:lstStyle/>
          <a:p>
            <a:r>
              <a:rPr lang="en-US"/>
              <a:t>Alisha Sikri                                      ACSML0401                                  Unit-4</a:t>
            </a:r>
            <a:endParaRPr lang="en-US" dirty="0"/>
          </a:p>
        </p:txBody>
      </p:sp>
      <p:pic>
        <p:nvPicPr>
          <p:cNvPr id="4098" name="Picture 2" descr="What is Artificial Neural Network">
            <a:extLst>
              <a:ext uri="{FF2B5EF4-FFF2-40B4-BE49-F238E27FC236}">
                <a16:creationId xmlns:a16="http://schemas.microsoft.com/office/drawing/2014/main" id="{DFC4A6A4-CBC3-4547-9E2D-3F33AD224B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800" y="1280497"/>
            <a:ext cx="5715000" cy="2981325"/>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90E5D93E-AF27-4AEB-B110-9E6C3F3A0FA9}"/>
              </a:ext>
            </a:extLst>
          </p:cNvPr>
          <p:cNvSpPr txBox="1"/>
          <p:nvPr/>
        </p:nvSpPr>
        <p:spPr>
          <a:xfrm>
            <a:off x="457200" y="4451350"/>
            <a:ext cx="8229600" cy="1815882"/>
          </a:xfrm>
          <a:prstGeom prst="rect">
            <a:avLst/>
          </a:prstGeom>
          <a:noFill/>
        </p:spPr>
        <p:txBody>
          <a:bodyPr wrap="square">
            <a:spAutoFit/>
          </a:bodyPr>
          <a:lstStyle/>
          <a:p>
            <a:r>
              <a:rPr lang="en-US" sz="2200" b="0" i="0" dirty="0">
                <a:solidFill>
                  <a:srgbClr val="000000"/>
                </a:solidFill>
                <a:effectLst/>
                <a:latin typeface="Times New Roman" panose="02020603050405020304" pitchFamily="18" charset="0"/>
                <a:cs typeface="Times New Roman" panose="02020603050405020304" pitchFamily="18" charset="0"/>
              </a:rPr>
              <a:t>Artificial Neural Network primarily consists of three layers:</a:t>
            </a:r>
          </a:p>
          <a:p>
            <a:endParaRPr lang="en-US" dirty="0">
              <a:solidFill>
                <a:srgbClr val="000000"/>
              </a:solidFill>
              <a:latin typeface="verdana" panose="020B0604030504040204" pitchFamily="34" charset="0"/>
            </a:endParaRPr>
          </a:p>
          <a:p>
            <a:pPr algn="l"/>
            <a:r>
              <a:rPr lang="en-US" b="1" i="0" dirty="0">
                <a:solidFill>
                  <a:srgbClr val="000000"/>
                </a:solidFill>
                <a:effectLst/>
                <a:latin typeface="verdana" panose="020B0604030504040204" pitchFamily="34" charset="0"/>
              </a:rPr>
              <a:t>Input Layer:</a:t>
            </a:r>
            <a:endParaRPr lang="en-US" b="0" i="0" dirty="0">
              <a:solidFill>
                <a:srgbClr val="000000"/>
              </a:solidFill>
              <a:effectLst/>
              <a:latin typeface="verdana" panose="020B0604030504040204" pitchFamily="34" charset="0"/>
            </a:endParaRPr>
          </a:p>
          <a:p>
            <a:pPr algn="l"/>
            <a:r>
              <a:rPr lang="en-US" b="0" i="0" dirty="0">
                <a:solidFill>
                  <a:srgbClr val="000000"/>
                </a:solidFill>
                <a:effectLst/>
                <a:latin typeface="verdana" panose="020B0604030504040204" pitchFamily="34" charset="0"/>
              </a:rPr>
              <a:t>As the name suggests, it accepts inputs in several different formats provided by the programmer.</a:t>
            </a:r>
          </a:p>
          <a:p>
            <a:endParaRPr lang="en-IN"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71500" y="1600200"/>
            <a:ext cx="8229600" cy="3657600"/>
          </a:xfrm>
        </p:spPr>
        <p:txBody>
          <a:bodyPr>
            <a:noAutofit/>
          </a:bodyPr>
          <a:lstStyle/>
          <a:p>
            <a:pPr marL="0" indent="0" algn="just">
              <a:buNone/>
            </a:pPr>
            <a:r>
              <a:rPr lang="en-US" sz="2200" b="1" i="0" dirty="0">
                <a:solidFill>
                  <a:srgbClr val="000000"/>
                </a:solidFill>
                <a:effectLst/>
                <a:latin typeface="Times New Roman" panose="02020603050405020304" pitchFamily="18" charset="0"/>
                <a:cs typeface="Times New Roman" panose="02020603050405020304" pitchFamily="18" charset="0"/>
              </a:rPr>
              <a:t>Hidden Layer:</a:t>
            </a:r>
            <a:endParaRPr lang="en-US" sz="2200" b="0" i="0" dirty="0">
              <a:solidFill>
                <a:srgbClr val="000000"/>
              </a:solidFill>
              <a:effectLst/>
              <a:latin typeface="Times New Roman" panose="02020603050405020304" pitchFamily="18" charset="0"/>
              <a:cs typeface="Times New Roman" panose="02020603050405020304" pitchFamily="18" charset="0"/>
            </a:endParaRPr>
          </a:p>
          <a:p>
            <a:pPr algn="just"/>
            <a:r>
              <a:rPr lang="en-US" sz="2200" b="0" i="0" dirty="0">
                <a:solidFill>
                  <a:srgbClr val="000000"/>
                </a:solidFill>
                <a:effectLst/>
                <a:latin typeface="Times New Roman" panose="02020603050405020304" pitchFamily="18" charset="0"/>
                <a:cs typeface="Times New Roman" panose="02020603050405020304" pitchFamily="18" charset="0"/>
              </a:rPr>
              <a:t>The hidden layer presents in-between input and output layers. It performs all the calculations to find hidden features and patterns.</a:t>
            </a:r>
          </a:p>
          <a:p>
            <a:pPr marL="0" indent="0" algn="just">
              <a:buNone/>
            </a:pPr>
            <a:r>
              <a:rPr lang="en-US" sz="2200" b="1" i="0" dirty="0">
                <a:solidFill>
                  <a:srgbClr val="000000"/>
                </a:solidFill>
                <a:effectLst/>
                <a:latin typeface="Times New Roman" panose="02020603050405020304" pitchFamily="18" charset="0"/>
                <a:cs typeface="Times New Roman" panose="02020603050405020304" pitchFamily="18" charset="0"/>
              </a:rPr>
              <a:t>Output Layer:</a:t>
            </a:r>
            <a:endParaRPr lang="en-US" sz="2200" b="0" i="0" dirty="0">
              <a:solidFill>
                <a:srgbClr val="000000"/>
              </a:solidFill>
              <a:effectLst/>
              <a:latin typeface="Times New Roman" panose="02020603050405020304" pitchFamily="18" charset="0"/>
              <a:cs typeface="Times New Roman" panose="02020603050405020304" pitchFamily="18" charset="0"/>
            </a:endParaRPr>
          </a:p>
          <a:p>
            <a:pPr algn="just"/>
            <a:r>
              <a:rPr lang="en-US" sz="2200" b="0" i="0" dirty="0">
                <a:solidFill>
                  <a:srgbClr val="000000"/>
                </a:solidFill>
                <a:effectLst/>
                <a:latin typeface="Times New Roman" panose="02020603050405020304" pitchFamily="18" charset="0"/>
                <a:cs typeface="Times New Roman" panose="02020603050405020304" pitchFamily="18" charset="0"/>
              </a:rPr>
              <a:t>The input goes through a series of transformations using the hidden layer, which finally results in output that is conveyed using this layer.</a:t>
            </a:r>
          </a:p>
          <a:p>
            <a:pPr algn="just"/>
            <a:r>
              <a:rPr lang="en-US" sz="2200" b="0" i="0" dirty="0">
                <a:solidFill>
                  <a:srgbClr val="000000"/>
                </a:solidFill>
                <a:effectLst/>
                <a:latin typeface="Times New Roman" panose="02020603050405020304" pitchFamily="18" charset="0"/>
                <a:cs typeface="Times New Roman" panose="02020603050405020304" pitchFamily="18" charset="0"/>
              </a:rPr>
              <a:t>The artificial neural network takes input and computes the weighted sum of the inputs and includes a bias. This computation is represented in the form of a transfer function.</a:t>
            </a:r>
          </a:p>
          <a:p>
            <a:endParaRPr lang="en-US" sz="2400" dirty="0"/>
          </a:p>
        </p:txBody>
      </p:sp>
      <p:sp>
        <p:nvSpPr>
          <p:cNvPr id="4" name="Date Placeholder 3"/>
          <p:cNvSpPr>
            <a:spLocks noGrp="1"/>
          </p:cNvSpPr>
          <p:nvPr>
            <p:ph type="dt" sz="half" idx="10"/>
          </p:nvPr>
        </p:nvSpPr>
        <p:spPr/>
        <p:txBody>
          <a:bodyPr/>
          <a:lstStyle/>
          <a:p>
            <a:fld id="{7DAEF769-4A19-438B-B647-4BB3B61FCACE}" type="datetime1">
              <a:rPr lang="en-US" smtClean="0"/>
              <a:t>5/4/2022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32</a:t>
            </a:fld>
            <a:endParaRPr lang="en-US"/>
          </a:p>
        </p:txBody>
      </p:sp>
      <p:sp>
        <p:nvSpPr>
          <p:cNvPr id="7" name="Title 1"/>
          <p:cNvSpPr txBox="1">
            <a:spLocks/>
          </p:cNvSpPr>
          <p:nvPr/>
        </p:nvSpPr>
        <p:spPr>
          <a:xfrm>
            <a:off x="1371600" y="0"/>
            <a:ext cx="7772400" cy="934638"/>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3200" b="1" dirty="0">
                <a:solidFill>
                  <a:srgbClr val="610B38"/>
                </a:solidFill>
                <a:latin typeface="Times New Roman" panose="02020603050405020304" pitchFamily="18" charset="0"/>
                <a:cs typeface="Times New Roman" panose="02020603050405020304" pitchFamily="18" charset="0"/>
              </a:rPr>
              <a:t>A</a:t>
            </a:r>
            <a:r>
              <a:rPr lang="en-US" sz="3200" b="1" i="0" dirty="0">
                <a:solidFill>
                  <a:srgbClr val="610B38"/>
                </a:solidFill>
                <a:effectLst/>
                <a:latin typeface="Times New Roman" panose="02020603050405020304" pitchFamily="18" charset="0"/>
                <a:cs typeface="Times New Roman" panose="02020603050405020304" pitchFamily="18" charset="0"/>
              </a:rPr>
              <a:t>RCHITECTURE OF AN ARTIFICIAL NEURAL NETWORK</a:t>
            </a: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9" name="Footer Placeholder 4"/>
          <p:cNvSpPr>
            <a:spLocks noGrp="1"/>
          </p:cNvSpPr>
          <p:nvPr>
            <p:ph type="ftr" sz="quarter" idx="11"/>
          </p:nvPr>
        </p:nvSpPr>
        <p:spPr>
          <a:xfrm>
            <a:off x="1828800" y="6356350"/>
            <a:ext cx="5715000" cy="365125"/>
          </a:xfrm>
        </p:spPr>
        <p:txBody>
          <a:bodyPr/>
          <a:lstStyle/>
          <a:p>
            <a:r>
              <a:rPr lang="en-US"/>
              <a:t>Alisha Sikri                                      ACSML0401                                  Unit-4</a:t>
            </a:r>
            <a:endParaRPr lang="en-US" dirty="0"/>
          </a:p>
        </p:txBody>
      </p:sp>
      <p:pic>
        <p:nvPicPr>
          <p:cNvPr id="5124" name="Picture 4" descr="What is Artificial Neural Network">
            <a:extLst>
              <a:ext uri="{FF2B5EF4-FFF2-40B4-BE49-F238E27FC236}">
                <a16:creationId xmlns:a16="http://schemas.microsoft.com/office/drawing/2014/main" id="{0F071111-A807-4007-B1C5-654E3EFE1C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4600" y="5421712"/>
            <a:ext cx="3124200" cy="60007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685799"/>
          </a:xfrm>
        </p:spPr>
        <p:txBody>
          <a:bodyPr>
            <a:noAutofit/>
          </a:bodyPr>
          <a:lstStyle/>
          <a:p>
            <a:pPr algn="just">
              <a:buNone/>
            </a:pPr>
            <a:endParaRPr lang="en-US" sz="1800" dirty="0">
              <a:latin typeface="Times New Roman" pitchFamily="18" charset="0"/>
              <a:cs typeface="Times New Roman" pitchFamily="18" charset="0"/>
            </a:endParaRPr>
          </a:p>
          <a:p>
            <a:pPr>
              <a:buNone/>
            </a:pPr>
            <a:endParaRPr lang="en-US" sz="2400" dirty="0"/>
          </a:p>
          <a:p>
            <a:endParaRPr lang="en-US" sz="2400" dirty="0"/>
          </a:p>
        </p:txBody>
      </p:sp>
      <p:sp>
        <p:nvSpPr>
          <p:cNvPr id="4" name="Date Placeholder 3"/>
          <p:cNvSpPr>
            <a:spLocks noGrp="1"/>
          </p:cNvSpPr>
          <p:nvPr>
            <p:ph type="dt" sz="half" idx="10"/>
          </p:nvPr>
        </p:nvSpPr>
        <p:spPr/>
        <p:txBody>
          <a:bodyPr/>
          <a:lstStyle/>
          <a:p>
            <a:fld id="{50701141-3870-4E7D-9CAC-6360511AF95D}" type="datetime1">
              <a:rPr lang="en-US" smtClean="0"/>
              <a:t>5/4/2022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33</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3200" b="0" i="0" dirty="0">
                <a:effectLst/>
                <a:latin typeface="Arial" panose="020B0604020202020204" pitchFamily="34" charset="0"/>
              </a:rPr>
              <a:t>Model of Artificial Neural Network</a:t>
            </a: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9" name="Footer Placeholder 4"/>
          <p:cNvSpPr>
            <a:spLocks noGrp="1"/>
          </p:cNvSpPr>
          <p:nvPr>
            <p:ph type="ftr" sz="quarter" idx="11"/>
          </p:nvPr>
        </p:nvSpPr>
        <p:spPr>
          <a:xfrm>
            <a:off x="1828800" y="6356350"/>
            <a:ext cx="5715000" cy="365125"/>
          </a:xfrm>
        </p:spPr>
        <p:txBody>
          <a:bodyPr/>
          <a:lstStyle/>
          <a:p>
            <a:r>
              <a:rPr lang="en-US"/>
              <a:t>Alisha Sikri                                      ACSML0401                                  Unit-4</a:t>
            </a:r>
            <a:endParaRPr lang="en-US" dirty="0"/>
          </a:p>
        </p:txBody>
      </p:sp>
      <p:sp>
        <p:nvSpPr>
          <p:cNvPr id="10" name="TextBox 9">
            <a:extLst>
              <a:ext uri="{FF2B5EF4-FFF2-40B4-BE49-F238E27FC236}">
                <a16:creationId xmlns:a16="http://schemas.microsoft.com/office/drawing/2014/main" id="{7461973A-267E-460E-980E-098281EEED03}"/>
              </a:ext>
            </a:extLst>
          </p:cNvPr>
          <p:cNvSpPr txBox="1"/>
          <p:nvPr/>
        </p:nvSpPr>
        <p:spPr>
          <a:xfrm>
            <a:off x="457200" y="817163"/>
            <a:ext cx="8305800" cy="769441"/>
          </a:xfrm>
          <a:prstGeom prst="rect">
            <a:avLst/>
          </a:prstGeom>
          <a:noFill/>
        </p:spPr>
        <p:txBody>
          <a:bodyPr wrap="square">
            <a:spAutoFit/>
          </a:bodyPr>
          <a:lstStyle/>
          <a:p>
            <a:pPr algn="just"/>
            <a:r>
              <a:rPr lang="en-US" sz="2200" b="0" i="0" dirty="0">
                <a:solidFill>
                  <a:srgbClr val="000000"/>
                </a:solidFill>
                <a:effectLst/>
              </a:rPr>
              <a:t>The following diagram represents the general model of ANN followed by its processing.</a:t>
            </a:r>
            <a:endParaRPr lang="en-IN" sz="2200" dirty="0"/>
          </a:p>
        </p:txBody>
      </p:sp>
      <p:pic>
        <p:nvPicPr>
          <p:cNvPr id="1026" name="Picture 2" descr="Model">
            <a:extLst>
              <a:ext uri="{FF2B5EF4-FFF2-40B4-BE49-F238E27FC236}">
                <a16:creationId xmlns:a16="http://schemas.microsoft.com/office/drawing/2014/main" id="{80887874-D413-4726-81C7-4DEF391384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1895474"/>
            <a:ext cx="8153400" cy="40481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85800" y="914400"/>
            <a:ext cx="8229600" cy="685799"/>
          </a:xfrm>
        </p:spPr>
        <p:txBody>
          <a:bodyPr>
            <a:noAutofit/>
          </a:bodyPr>
          <a:lstStyle/>
          <a:p>
            <a:pPr algn="just"/>
            <a:r>
              <a:rPr lang="en-US" sz="2200" b="0" i="0" dirty="0">
                <a:solidFill>
                  <a:srgbClr val="000000"/>
                </a:solidFill>
                <a:effectLst/>
              </a:rPr>
              <a:t>For the above general model of artificial neural network, the net input can be calculated as follows −</a:t>
            </a:r>
            <a:endParaRPr lang="en-US" sz="2200" dirty="0">
              <a:cs typeface="Times New Roman" pitchFamily="18" charset="0"/>
            </a:endParaRPr>
          </a:p>
          <a:p>
            <a:pPr algn="just">
              <a:buNone/>
            </a:pPr>
            <a:endParaRPr lang="en-US" sz="1800" dirty="0">
              <a:latin typeface="Times New Roman" pitchFamily="18" charset="0"/>
              <a:cs typeface="Times New Roman" pitchFamily="18" charset="0"/>
            </a:endParaRPr>
          </a:p>
          <a:p>
            <a:pPr algn="just">
              <a:buNone/>
            </a:pPr>
            <a:endParaRPr lang="en-US" sz="1800" dirty="0">
              <a:latin typeface="Times New Roman" pitchFamily="18" charset="0"/>
              <a:cs typeface="Times New Roman" pitchFamily="18" charset="0"/>
            </a:endParaRPr>
          </a:p>
          <a:p>
            <a:pPr algn="just">
              <a:buNone/>
            </a:pPr>
            <a:endParaRPr lang="en-US" sz="1800" dirty="0">
              <a:latin typeface="Times New Roman" pitchFamily="18" charset="0"/>
              <a:cs typeface="Times New Roman" pitchFamily="18" charset="0"/>
            </a:endParaRPr>
          </a:p>
        </p:txBody>
      </p:sp>
      <p:sp>
        <p:nvSpPr>
          <p:cNvPr id="4" name="Date Placeholder 3"/>
          <p:cNvSpPr>
            <a:spLocks noGrp="1"/>
          </p:cNvSpPr>
          <p:nvPr>
            <p:ph type="dt" sz="half" idx="10"/>
          </p:nvPr>
        </p:nvSpPr>
        <p:spPr/>
        <p:txBody>
          <a:bodyPr/>
          <a:lstStyle/>
          <a:p>
            <a:fld id="{AB61BD6E-4EA2-46D6-B426-5EE4299C086A}" type="datetime1">
              <a:rPr lang="en-US" smtClean="0"/>
              <a:t>5/4/2022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34</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3200" b="0" i="0">
                <a:effectLst/>
                <a:latin typeface="Arial" panose="020B0604020202020204" pitchFamily="34" charset="0"/>
              </a:rPr>
              <a:t>Model of Artificial Neural Network</a:t>
            </a:r>
            <a:endParaRPr lang="en-US" sz="3200" b="0" i="0" dirty="0">
              <a:effectLst/>
              <a:latin typeface="Arial" panose="020B0604020202020204" pitchFamily="34" charset="0"/>
            </a:endParaRP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9" name="Footer Placeholder 4"/>
          <p:cNvSpPr>
            <a:spLocks noGrp="1"/>
          </p:cNvSpPr>
          <p:nvPr>
            <p:ph type="ftr" sz="quarter" idx="11"/>
          </p:nvPr>
        </p:nvSpPr>
        <p:spPr>
          <a:xfrm>
            <a:off x="1828800" y="6356350"/>
            <a:ext cx="5715000" cy="365125"/>
          </a:xfrm>
        </p:spPr>
        <p:txBody>
          <a:bodyPr/>
          <a:lstStyle/>
          <a:p>
            <a:r>
              <a:rPr lang="en-US"/>
              <a:t>Alisha Sikri                                      ACSML0401                                  Unit-4</a:t>
            </a:r>
            <a:endParaRPr lang="en-US" dirty="0"/>
          </a:p>
        </p:txBody>
      </p:sp>
      <p:pic>
        <p:nvPicPr>
          <p:cNvPr id="12" name="Picture 4" descr="What is Artificial Neural Network">
            <a:extLst>
              <a:ext uri="{FF2B5EF4-FFF2-40B4-BE49-F238E27FC236}">
                <a16:creationId xmlns:a16="http://schemas.microsoft.com/office/drawing/2014/main" id="{7606D182-F380-48D2-9025-173C517845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7000" y="1828800"/>
            <a:ext cx="3124200" cy="935037"/>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9EA8DB94-A760-490F-9E33-6292A24D6307}"/>
              </a:ext>
            </a:extLst>
          </p:cNvPr>
          <p:cNvSpPr txBox="1"/>
          <p:nvPr/>
        </p:nvSpPr>
        <p:spPr>
          <a:xfrm>
            <a:off x="685800" y="3080435"/>
            <a:ext cx="8001000" cy="1292662"/>
          </a:xfrm>
          <a:prstGeom prst="rect">
            <a:avLst/>
          </a:prstGeom>
          <a:noFill/>
        </p:spPr>
        <p:txBody>
          <a:bodyPr wrap="square">
            <a:spAutoFit/>
          </a:bodyPr>
          <a:lstStyle/>
          <a:p>
            <a:r>
              <a:rPr lang="en-US" b="0" i="0" dirty="0">
                <a:solidFill>
                  <a:srgbClr val="000000"/>
                </a:solidFill>
                <a:effectLst/>
                <a:latin typeface="Arial" panose="020B0604020202020204" pitchFamily="34" charset="0"/>
              </a:rPr>
              <a:t>The output can be calculated by applying the activation function over the net input.</a:t>
            </a:r>
          </a:p>
          <a:p>
            <a:endParaRPr lang="en-US" dirty="0">
              <a:solidFill>
                <a:srgbClr val="000000"/>
              </a:solidFill>
              <a:latin typeface="Arial" panose="020B0604020202020204" pitchFamily="34" charset="0"/>
            </a:endParaRPr>
          </a:p>
          <a:p>
            <a:r>
              <a:rPr lang="en-US" dirty="0">
                <a:solidFill>
                  <a:srgbClr val="000000"/>
                </a:solidFill>
                <a:latin typeface="Arial" panose="020B0604020202020204" pitchFamily="34" charset="0"/>
              </a:rPr>
              <a:t>			</a:t>
            </a:r>
            <a:r>
              <a:rPr lang="en-US" sz="2400" b="1" dirty="0">
                <a:solidFill>
                  <a:srgbClr val="000000"/>
                </a:solidFill>
              </a:rPr>
              <a:t>Y= F(yin)</a:t>
            </a:r>
            <a:endParaRPr lang="en-IN" sz="2400" b="1"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793238"/>
            <a:ext cx="8229600" cy="3312161"/>
          </a:xfrm>
        </p:spPr>
        <p:txBody>
          <a:bodyPr>
            <a:noAutofit/>
          </a:bodyPr>
          <a:lstStyle/>
          <a:p>
            <a:pPr marL="0" indent="0" algn="just">
              <a:buNone/>
            </a:pPr>
            <a:r>
              <a:rPr lang="en-US" sz="2800" b="0" i="0" dirty="0">
                <a:solidFill>
                  <a:srgbClr val="000000"/>
                </a:solidFill>
                <a:effectLst/>
              </a:rPr>
              <a:t>Processing of ANN depends upon the following three building blocks −</a:t>
            </a:r>
          </a:p>
          <a:p>
            <a:pPr marL="0" indent="0" algn="just">
              <a:buNone/>
            </a:pPr>
            <a:endParaRPr lang="en-US" sz="2800" b="0" i="0" dirty="0">
              <a:solidFill>
                <a:srgbClr val="000000"/>
              </a:solidFill>
              <a:effectLst/>
            </a:endParaRPr>
          </a:p>
          <a:p>
            <a:pPr algn="l">
              <a:buFont typeface="Arial" panose="020B0604020202020204" pitchFamily="34" charset="0"/>
              <a:buChar char="•"/>
            </a:pPr>
            <a:r>
              <a:rPr lang="en-US" sz="2800" b="0" i="0" dirty="0">
                <a:effectLst/>
              </a:rPr>
              <a:t>Network Topology</a:t>
            </a:r>
          </a:p>
          <a:p>
            <a:pPr algn="l">
              <a:buFont typeface="Arial" panose="020B0604020202020204" pitchFamily="34" charset="0"/>
              <a:buChar char="•"/>
            </a:pPr>
            <a:r>
              <a:rPr lang="en-US" sz="2800" b="0" i="0" dirty="0">
                <a:effectLst/>
              </a:rPr>
              <a:t>Adjustments of Weights or Learning</a:t>
            </a:r>
          </a:p>
          <a:p>
            <a:pPr algn="l">
              <a:buFont typeface="Arial" panose="020B0604020202020204" pitchFamily="34" charset="0"/>
              <a:buChar char="•"/>
            </a:pPr>
            <a:r>
              <a:rPr lang="en-US" sz="2800" b="0" i="0" dirty="0">
                <a:effectLst/>
              </a:rPr>
              <a:t>Activation Functions</a:t>
            </a:r>
          </a:p>
          <a:p>
            <a:pPr algn="just">
              <a:buNone/>
            </a:pPr>
            <a:endParaRPr lang="en-US" sz="2400" dirty="0">
              <a:latin typeface="Times New Roman" pitchFamily="18" charset="0"/>
              <a:cs typeface="Times New Roman" pitchFamily="18" charset="0"/>
            </a:endParaRPr>
          </a:p>
          <a:p>
            <a:pPr algn="just">
              <a:buNone/>
            </a:pPr>
            <a:endParaRPr lang="en-US" sz="1800" dirty="0">
              <a:latin typeface="Times New Roman" pitchFamily="18" charset="0"/>
              <a:cs typeface="Times New Roman" pitchFamily="18" charset="0"/>
            </a:endParaRPr>
          </a:p>
          <a:p>
            <a:pPr algn="just">
              <a:buNone/>
            </a:pPr>
            <a:endParaRPr lang="en-US" sz="1800" dirty="0">
              <a:latin typeface="Times New Roman" pitchFamily="18" charset="0"/>
              <a:cs typeface="Times New Roman" pitchFamily="18" charset="0"/>
            </a:endParaRPr>
          </a:p>
          <a:p>
            <a:pPr algn="just">
              <a:buNone/>
            </a:pPr>
            <a:endParaRPr lang="en-US" sz="1800" dirty="0">
              <a:latin typeface="Times New Roman" pitchFamily="18" charset="0"/>
              <a:cs typeface="Times New Roman" pitchFamily="18" charset="0"/>
            </a:endParaRPr>
          </a:p>
        </p:txBody>
      </p:sp>
      <p:sp>
        <p:nvSpPr>
          <p:cNvPr id="4" name="Date Placeholder 3"/>
          <p:cNvSpPr>
            <a:spLocks noGrp="1"/>
          </p:cNvSpPr>
          <p:nvPr>
            <p:ph type="dt" sz="half" idx="10"/>
          </p:nvPr>
        </p:nvSpPr>
        <p:spPr/>
        <p:txBody>
          <a:bodyPr/>
          <a:lstStyle/>
          <a:p>
            <a:fld id="{2CDF2CD6-3D38-48D7-BF3D-9F2576E0A2B6}" type="datetime1">
              <a:rPr lang="en-US" smtClean="0"/>
              <a:t>5/4/2022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35</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kumimoji="0" lang="en-US" sz="3200" b="1" i="0" u="none" strike="noStrike" kern="1200" cap="none" spc="0" normalizeH="0" baseline="0" noProof="0" dirty="0">
                <a:ln>
                  <a:noFill/>
                </a:ln>
                <a:solidFill>
                  <a:schemeClr val="dk1"/>
                </a:solidFill>
                <a:effectLst/>
                <a:uLnTx/>
                <a:uFillTx/>
                <a:latin typeface="Times New Roman" pitchFamily="18" charset="0"/>
                <a:cs typeface="Times New Roman" pitchFamily="18" charset="0"/>
              </a:rPr>
              <a:t>ANN-BUILDING BLOCK</a:t>
            </a: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9" name="Footer Placeholder 4"/>
          <p:cNvSpPr>
            <a:spLocks noGrp="1"/>
          </p:cNvSpPr>
          <p:nvPr>
            <p:ph type="ftr" sz="quarter" idx="11"/>
          </p:nvPr>
        </p:nvSpPr>
        <p:spPr>
          <a:xfrm>
            <a:off x="1828800" y="6356350"/>
            <a:ext cx="5715000" cy="365125"/>
          </a:xfrm>
        </p:spPr>
        <p:txBody>
          <a:bodyPr/>
          <a:lstStyle/>
          <a:p>
            <a:r>
              <a:rPr lang="en-US"/>
              <a:t>Alisha Sikri                                      ACSML0401                                  Unit-4</a:t>
            </a:r>
            <a:endParaRPr lang="en-US"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876800"/>
          </a:xfrm>
        </p:spPr>
        <p:txBody>
          <a:bodyPr>
            <a:noAutofit/>
          </a:bodyPr>
          <a:lstStyle/>
          <a:p>
            <a:pPr marL="0" indent="0" algn="just">
              <a:buNone/>
            </a:pPr>
            <a:r>
              <a:rPr lang="en-US" sz="2400" b="0" i="0" dirty="0">
                <a:solidFill>
                  <a:srgbClr val="000000"/>
                </a:solidFill>
                <a:effectLst/>
              </a:rPr>
              <a:t>A network topology is the arrangement of a network along with its nodes and connecting lines. According to the topology, ANN can be classified as the following kinds −</a:t>
            </a:r>
          </a:p>
          <a:p>
            <a:pPr marL="0" indent="0" algn="just">
              <a:buNone/>
            </a:pPr>
            <a:endParaRPr lang="en-US" sz="2400" b="0" i="0" dirty="0">
              <a:solidFill>
                <a:srgbClr val="000000"/>
              </a:solidFill>
              <a:effectLst/>
            </a:endParaRPr>
          </a:p>
          <a:p>
            <a:pPr marL="0" indent="0" algn="l">
              <a:buNone/>
            </a:pPr>
            <a:r>
              <a:rPr lang="en-US" sz="2400" b="1" i="0" dirty="0">
                <a:effectLst/>
              </a:rPr>
              <a:t>1. Feedforward Network</a:t>
            </a:r>
          </a:p>
          <a:p>
            <a:pPr algn="just"/>
            <a:r>
              <a:rPr lang="en-US" sz="2400" b="0" i="0" dirty="0">
                <a:solidFill>
                  <a:srgbClr val="000000"/>
                </a:solidFill>
                <a:effectLst/>
              </a:rPr>
              <a:t>It is a non-recurrent network having processing units/nodes in layers and all the nodes in a layer are connected with the nodes of the previous layers. The connection has different weights upon them. There is no feedback loop means the signal can only flow in one direction, from input to output.</a:t>
            </a:r>
          </a:p>
          <a:p>
            <a:endParaRPr lang="en-US" sz="2400" dirty="0"/>
          </a:p>
        </p:txBody>
      </p:sp>
      <p:sp>
        <p:nvSpPr>
          <p:cNvPr id="4" name="Date Placeholder 3"/>
          <p:cNvSpPr>
            <a:spLocks noGrp="1"/>
          </p:cNvSpPr>
          <p:nvPr>
            <p:ph type="dt" sz="half" idx="10"/>
          </p:nvPr>
        </p:nvSpPr>
        <p:spPr/>
        <p:txBody>
          <a:bodyPr/>
          <a:lstStyle/>
          <a:p>
            <a:fld id="{9D237E8B-EB75-483A-AD54-7E4DA7400C54}" type="datetime1">
              <a:rPr lang="en-US" smtClean="0"/>
              <a:t>5/4/2022</a:t>
            </a:fld>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36</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kumimoji="0" lang="en-US" sz="3200" b="1" i="0" u="none" strike="noStrike" kern="1200" cap="none" spc="0" normalizeH="0" baseline="0" noProof="0" dirty="0">
                <a:ln>
                  <a:noFill/>
                </a:ln>
                <a:solidFill>
                  <a:schemeClr val="dk1"/>
                </a:solidFill>
                <a:effectLst/>
                <a:uLnTx/>
                <a:uFillTx/>
                <a:latin typeface="Times New Roman" pitchFamily="18" charset="0"/>
                <a:cs typeface="Times New Roman" pitchFamily="18" charset="0"/>
              </a:rPr>
              <a:t>NETWORK TOPOLOGY</a:t>
            </a: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9" name="Footer Placeholder 4"/>
          <p:cNvSpPr>
            <a:spLocks noGrp="1"/>
          </p:cNvSpPr>
          <p:nvPr>
            <p:ph type="ftr" sz="quarter" idx="11"/>
          </p:nvPr>
        </p:nvSpPr>
        <p:spPr>
          <a:xfrm>
            <a:off x="1828800" y="6356350"/>
            <a:ext cx="5715000" cy="365125"/>
          </a:xfrm>
        </p:spPr>
        <p:txBody>
          <a:bodyPr/>
          <a:lstStyle/>
          <a:p>
            <a:r>
              <a:rPr lang="en-US"/>
              <a:t>Alisha Sikri                                      ACSML0401                                  Unit-4</a:t>
            </a:r>
            <a:endParaRPr lang="en-US"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876800"/>
          </a:xfrm>
        </p:spPr>
        <p:txBody>
          <a:bodyPr>
            <a:noAutofit/>
          </a:bodyPr>
          <a:lstStyle/>
          <a:p>
            <a:pPr algn="just"/>
            <a:endParaRPr lang="en-US" sz="2400" dirty="0">
              <a:latin typeface="Times New Roman" pitchFamily="18" charset="0"/>
              <a:cs typeface="Times New Roman" pitchFamily="18" charset="0"/>
            </a:endParaRPr>
          </a:p>
          <a:p>
            <a:pPr>
              <a:buNone/>
            </a:pPr>
            <a:endParaRPr lang="en-US" sz="2400" dirty="0"/>
          </a:p>
          <a:p>
            <a:endParaRPr lang="en-US" sz="2400" dirty="0"/>
          </a:p>
        </p:txBody>
      </p:sp>
      <p:sp>
        <p:nvSpPr>
          <p:cNvPr id="4" name="Date Placeholder 3"/>
          <p:cNvSpPr>
            <a:spLocks noGrp="1"/>
          </p:cNvSpPr>
          <p:nvPr>
            <p:ph type="dt" sz="half" idx="10"/>
          </p:nvPr>
        </p:nvSpPr>
        <p:spPr/>
        <p:txBody>
          <a:bodyPr/>
          <a:lstStyle/>
          <a:p>
            <a:fld id="{446569EC-5A39-4C7A-B241-3B10165E8165}" type="datetime1">
              <a:rPr lang="en-US" smtClean="0"/>
              <a:t>5/4/2022</a:t>
            </a:fld>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37</a:t>
            </a:fld>
            <a:endParaRPr lang="en-US"/>
          </a:p>
        </p:txBody>
      </p:sp>
      <p:sp>
        <p:nvSpPr>
          <p:cNvPr id="7" name="Title 1"/>
          <p:cNvSpPr txBox="1">
            <a:spLocks/>
          </p:cNvSpPr>
          <p:nvPr/>
        </p:nvSpPr>
        <p:spPr>
          <a:xfrm>
            <a:off x="1371600" y="0"/>
            <a:ext cx="7772400" cy="990600"/>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kumimoji="0" lang="en-US" sz="3200" b="1" i="0" u="none" strike="noStrike" kern="1200" cap="none" spc="0" normalizeH="0" baseline="0" noProof="0" dirty="0">
                <a:ln>
                  <a:noFill/>
                </a:ln>
                <a:solidFill>
                  <a:schemeClr val="dk1"/>
                </a:solidFill>
                <a:effectLst/>
                <a:uLnTx/>
                <a:uFillTx/>
                <a:latin typeface="Times New Roman" pitchFamily="18" charset="0"/>
                <a:cs typeface="Times New Roman" pitchFamily="18" charset="0"/>
              </a:rPr>
              <a:t>TYPES OF FEED FORWARD NETWORK</a:t>
            </a: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9" name="Footer Placeholder 4"/>
          <p:cNvSpPr>
            <a:spLocks noGrp="1"/>
          </p:cNvSpPr>
          <p:nvPr>
            <p:ph type="ftr" sz="quarter" idx="11"/>
          </p:nvPr>
        </p:nvSpPr>
        <p:spPr>
          <a:xfrm>
            <a:off x="1828800" y="6356350"/>
            <a:ext cx="5715000" cy="365125"/>
          </a:xfrm>
        </p:spPr>
        <p:txBody>
          <a:bodyPr/>
          <a:lstStyle/>
          <a:p>
            <a:r>
              <a:rPr lang="en-US"/>
              <a:t>Alisha Sikri                                      ACSML0401                                  Unit-4</a:t>
            </a:r>
            <a:endParaRPr lang="en-US" dirty="0"/>
          </a:p>
        </p:txBody>
      </p:sp>
      <p:sp>
        <p:nvSpPr>
          <p:cNvPr id="10" name="TextBox 9">
            <a:extLst>
              <a:ext uri="{FF2B5EF4-FFF2-40B4-BE49-F238E27FC236}">
                <a16:creationId xmlns:a16="http://schemas.microsoft.com/office/drawing/2014/main" id="{EAD2539D-0A3F-4309-A1F1-AF4C302A7BD9}"/>
              </a:ext>
            </a:extLst>
          </p:cNvPr>
          <p:cNvSpPr txBox="1"/>
          <p:nvPr/>
        </p:nvSpPr>
        <p:spPr>
          <a:xfrm>
            <a:off x="571500" y="1316437"/>
            <a:ext cx="8229600" cy="2308324"/>
          </a:xfrm>
          <a:prstGeom prst="rect">
            <a:avLst/>
          </a:prstGeom>
          <a:noFill/>
        </p:spPr>
        <p:txBody>
          <a:bodyPr wrap="square">
            <a:spAutoFit/>
          </a:bodyPr>
          <a:lstStyle/>
          <a:p>
            <a:pPr algn="just"/>
            <a:r>
              <a:rPr lang="en-US" sz="2400" b="0" i="0" dirty="0">
                <a:solidFill>
                  <a:srgbClr val="000000"/>
                </a:solidFill>
                <a:effectLst/>
              </a:rPr>
              <a:t>It may be divided into the following two types −</a:t>
            </a:r>
          </a:p>
          <a:p>
            <a:pPr algn="just"/>
            <a:endParaRPr lang="en-US" sz="2400" b="0" i="0" dirty="0">
              <a:solidFill>
                <a:srgbClr val="000000"/>
              </a:solidFill>
              <a:effectLst/>
            </a:endParaRPr>
          </a:p>
          <a:p>
            <a:pPr marL="342900" indent="-342900" algn="just">
              <a:buFont typeface="Wingdings" panose="05000000000000000000" pitchFamily="2" charset="2"/>
              <a:buChar char="Ø"/>
            </a:pPr>
            <a:r>
              <a:rPr lang="en-US" sz="2400" b="1" i="0" dirty="0">
                <a:solidFill>
                  <a:srgbClr val="000000"/>
                </a:solidFill>
                <a:effectLst/>
              </a:rPr>
              <a:t>Single layer feedforward network</a:t>
            </a:r>
            <a:r>
              <a:rPr lang="en-US" sz="2400" b="0" i="0" dirty="0">
                <a:solidFill>
                  <a:srgbClr val="000000"/>
                </a:solidFill>
                <a:effectLst/>
              </a:rPr>
              <a:t> − The concept is of feedforward ANN having only one weighted layer. In other words, we can say the input layer is fully connected to the output layer.</a:t>
            </a:r>
          </a:p>
        </p:txBody>
      </p:sp>
      <p:pic>
        <p:nvPicPr>
          <p:cNvPr id="4098" name="Picture 2" descr="Single layer feedforward network">
            <a:extLst>
              <a:ext uri="{FF2B5EF4-FFF2-40B4-BE49-F238E27FC236}">
                <a16:creationId xmlns:a16="http://schemas.microsoft.com/office/drawing/2014/main" id="{A544069F-38E0-4C0F-BE99-6831CACFAC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90800" y="3726262"/>
            <a:ext cx="4648200" cy="244593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1743097"/>
          </a:xfrm>
        </p:spPr>
        <p:txBody>
          <a:bodyPr>
            <a:noAutofit/>
          </a:bodyPr>
          <a:lstStyle/>
          <a:p>
            <a:pPr algn="just">
              <a:buNone/>
            </a:pPr>
            <a:endParaRPr lang="en-US" sz="1800" dirty="0">
              <a:latin typeface="Times New Roman" pitchFamily="18" charset="0"/>
              <a:cs typeface="Times New Roman" pitchFamily="18" charset="0"/>
            </a:endParaRPr>
          </a:p>
          <a:p>
            <a:pPr algn="just"/>
            <a:endParaRPr lang="en-US" sz="2400" dirty="0">
              <a:latin typeface="Times New Roman" pitchFamily="18" charset="0"/>
              <a:cs typeface="Times New Roman" pitchFamily="18" charset="0"/>
            </a:endParaRPr>
          </a:p>
          <a:p>
            <a:pPr>
              <a:buNone/>
            </a:pPr>
            <a:endParaRPr lang="en-US" sz="2400" dirty="0"/>
          </a:p>
          <a:p>
            <a:endParaRPr lang="en-US" sz="2400" dirty="0"/>
          </a:p>
        </p:txBody>
      </p:sp>
      <p:sp>
        <p:nvSpPr>
          <p:cNvPr id="4" name="Date Placeholder 3"/>
          <p:cNvSpPr>
            <a:spLocks noGrp="1"/>
          </p:cNvSpPr>
          <p:nvPr>
            <p:ph type="dt" sz="half" idx="10"/>
          </p:nvPr>
        </p:nvSpPr>
        <p:spPr/>
        <p:txBody>
          <a:bodyPr/>
          <a:lstStyle/>
          <a:p>
            <a:fld id="{834B6E58-5BC2-4E4D-8D4C-03D935C6E9D8}" type="datetime1">
              <a:rPr lang="en-US" smtClean="0"/>
              <a:t>5/4/2022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38</a:t>
            </a:fld>
            <a:endParaRPr lang="en-US"/>
          </a:p>
        </p:txBody>
      </p:sp>
      <p:sp>
        <p:nvSpPr>
          <p:cNvPr id="7" name="Title 1"/>
          <p:cNvSpPr txBox="1">
            <a:spLocks/>
          </p:cNvSpPr>
          <p:nvPr/>
        </p:nvSpPr>
        <p:spPr>
          <a:xfrm>
            <a:off x="1371600" y="0"/>
            <a:ext cx="7772400" cy="990600"/>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kumimoji="0" lang="en-US" sz="3200" b="1" i="0" u="none" strike="noStrike" kern="1200" cap="none" spc="0" normalizeH="0" baseline="0" noProof="0">
                <a:ln>
                  <a:noFill/>
                </a:ln>
                <a:solidFill>
                  <a:schemeClr val="dk1"/>
                </a:solidFill>
                <a:effectLst/>
                <a:uLnTx/>
                <a:uFillTx/>
                <a:latin typeface="Times New Roman" pitchFamily="18" charset="0"/>
                <a:cs typeface="Times New Roman" pitchFamily="18" charset="0"/>
              </a:rPr>
              <a:t>TYPES OF FEED FORWARD NETWORK</a:t>
            </a:r>
            <a:endParaRPr kumimoji="0" lang="en-US" sz="3200" b="1" i="0" u="none" strike="noStrike" kern="1200" cap="none" spc="0" normalizeH="0" baseline="0" noProof="0" dirty="0">
              <a:ln>
                <a:noFill/>
              </a:ln>
              <a:solidFill>
                <a:schemeClr val="dk1"/>
              </a:solidFill>
              <a:effectLst/>
              <a:uLnTx/>
              <a:uFillTx/>
              <a:latin typeface="Times New Roman" pitchFamily="18" charset="0"/>
              <a:cs typeface="Times New Roman" pitchFamily="18" charset="0"/>
            </a:endParaRP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9" name="Footer Placeholder 4"/>
          <p:cNvSpPr>
            <a:spLocks noGrp="1"/>
          </p:cNvSpPr>
          <p:nvPr>
            <p:ph type="ftr" sz="quarter" idx="11"/>
          </p:nvPr>
        </p:nvSpPr>
        <p:spPr>
          <a:xfrm>
            <a:off x="1828800" y="6356350"/>
            <a:ext cx="5715000" cy="365125"/>
          </a:xfrm>
        </p:spPr>
        <p:txBody>
          <a:bodyPr/>
          <a:lstStyle/>
          <a:p>
            <a:r>
              <a:rPr lang="en-US"/>
              <a:t>Alisha Sikri                                      ACSML0401                                  Unit-4</a:t>
            </a:r>
            <a:endParaRPr lang="en-US" dirty="0"/>
          </a:p>
        </p:txBody>
      </p:sp>
      <p:sp>
        <p:nvSpPr>
          <p:cNvPr id="11" name="TextBox 10">
            <a:extLst>
              <a:ext uri="{FF2B5EF4-FFF2-40B4-BE49-F238E27FC236}">
                <a16:creationId xmlns:a16="http://schemas.microsoft.com/office/drawing/2014/main" id="{5CD31A57-9366-4D34-AF86-665035137E0E}"/>
              </a:ext>
            </a:extLst>
          </p:cNvPr>
          <p:cNvSpPr txBox="1"/>
          <p:nvPr/>
        </p:nvSpPr>
        <p:spPr>
          <a:xfrm>
            <a:off x="596900" y="1229718"/>
            <a:ext cx="8102600" cy="1569660"/>
          </a:xfrm>
          <a:prstGeom prst="rect">
            <a:avLst/>
          </a:prstGeom>
          <a:noFill/>
        </p:spPr>
        <p:txBody>
          <a:bodyPr wrap="square">
            <a:spAutoFit/>
          </a:bodyPr>
          <a:lstStyle/>
          <a:p>
            <a:pPr marL="285750" indent="-285750" algn="just">
              <a:buFont typeface="Wingdings" panose="05000000000000000000" pitchFamily="2" charset="2"/>
              <a:buChar char="Ø"/>
            </a:pPr>
            <a:r>
              <a:rPr lang="en-US" sz="2400" b="1" i="0" dirty="0">
                <a:solidFill>
                  <a:srgbClr val="000000"/>
                </a:solidFill>
                <a:effectLst/>
              </a:rPr>
              <a:t>Multilayer feedforward network</a:t>
            </a:r>
            <a:r>
              <a:rPr lang="en-US" sz="2400" b="0" i="0" dirty="0">
                <a:solidFill>
                  <a:srgbClr val="000000"/>
                </a:solidFill>
                <a:effectLst/>
              </a:rPr>
              <a:t> − The concept is of feedforward ANN having more than one weighted layer. As this network has one or more layers between the input and the output layer, it is called hidden layers.</a:t>
            </a:r>
          </a:p>
        </p:txBody>
      </p:sp>
      <p:pic>
        <p:nvPicPr>
          <p:cNvPr id="5122" name="Picture 2" descr="Multilayer feedforward network">
            <a:extLst>
              <a:ext uri="{FF2B5EF4-FFF2-40B4-BE49-F238E27FC236}">
                <a16:creationId xmlns:a16="http://schemas.microsoft.com/office/drawing/2014/main" id="{576B3789-FC43-4B31-B7B2-32998F0701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3200" y="3038497"/>
            <a:ext cx="4572000" cy="298130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876800"/>
          </a:xfrm>
        </p:spPr>
        <p:txBody>
          <a:bodyPr>
            <a:noAutofit/>
          </a:bodyPr>
          <a:lstStyle/>
          <a:p>
            <a:pPr algn="just">
              <a:buNone/>
            </a:pPr>
            <a:endParaRPr lang="en-US" sz="1800" dirty="0">
              <a:latin typeface="Times New Roman" pitchFamily="18" charset="0"/>
              <a:cs typeface="Times New Roman" pitchFamily="18" charset="0"/>
            </a:endParaRPr>
          </a:p>
          <a:p>
            <a:pPr algn="just"/>
            <a:endParaRPr lang="en-US" sz="2400" dirty="0">
              <a:latin typeface="Times New Roman" pitchFamily="18" charset="0"/>
              <a:cs typeface="Times New Roman" pitchFamily="18" charset="0"/>
            </a:endParaRPr>
          </a:p>
          <a:p>
            <a:pPr>
              <a:buNone/>
            </a:pPr>
            <a:endParaRPr lang="en-US" sz="2400" dirty="0"/>
          </a:p>
          <a:p>
            <a:endParaRPr lang="en-US" sz="2400" dirty="0"/>
          </a:p>
        </p:txBody>
      </p:sp>
      <p:sp>
        <p:nvSpPr>
          <p:cNvPr id="4" name="Date Placeholder 3"/>
          <p:cNvSpPr>
            <a:spLocks noGrp="1"/>
          </p:cNvSpPr>
          <p:nvPr>
            <p:ph type="dt" sz="half" idx="10"/>
          </p:nvPr>
        </p:nvSpPr>
        <p:spPr/>
        <p:txBody>
          <a:bodyPr/>
          <a:lstStyle/>
          <a:p>
            <a:fld id="{66746EA8-9EE2-4787-9BF7-7FE59E874DCC}" type="datetime1">
              <a:rPr lang="en-US" smtClean="0"/>
              <a:t>5/4/2022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39</a:t>
            </a:fld>
            <a:endParaRPr lang="en-US"/>
          </a:p>
        </p:txBody>
      </p:sp>
      <p:sp>
        <p:nvSpPr>
          <p:cNvPr id="7" name="Title 1"/>
          <p:cNvSpPr txBox="1">
            <a:spLocks/>
          </p:cNvSpPr>
          <p:nvPr/>
        </p:nvSpPr>
        <p:spPr>
          <a:xfrm>
            <a:off x="1371600" y="0"/>
            <a:ext cx="7772400" cy="990600"/>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kumimoji="0" lang="en-US" sz="3200" b="1" i="0" u="none" strike="noStrike" kern="1200" cap="none" spc="0" normalizeH="0" baseline="0" noProof="0">
                <a:ln>
                  <a:noFill/>
                </a:ln>
                <a:solidFill>
                  <a:schemeClr val="dk1"/>
                </a:solidFill>
                <a:effectLst/>
                <a:uLnTx/>
                <a:uFillTx/>
                <a:latin typeface="Times New Roman" pitchFamily="18" charset="0"/>
                <a:cs typeface="Times New Roman" pitchFamily="18" charset="0"/>
              </a:rPr>
              <a:t>NETWORK TOPOLOGY</a:t>
            </a:r>
            <a:endParaRPr kumimoji="0" lang="en-US" sz="3200" b="1" i="0" u="none" strike="noStrike" kern="1200" cap="none" spc="0" normalizeH="0" baseline="0" noProof="0" dirty="0">
              <a:ln>
                <a:noFill/>
              </a:ln>
              <a:solidFill>
                <a:schemeClr val="dk1"/>
              </a:solidFill>
              <a:effectLst/>
              <a:uLnTx/>
              <a:uFillTx/>
              <a:latin typeface="Times New Roman" pitchFamily="18" charset="0"/>
              <a:cs typeface="Times New Roman" pitchFamily="18" charset="0"/>
            </a:endParaRP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9" name="Footer Placeholder 4"/>
          <p:cNvSpPr>
            <a:spLocks noGrp="1"/>
          </p:cNvSpPr>
          <p:nvPr>
            <p:ph type="ftr" sz="quarter" idx="11"/>
          </p:nvPr>
        </p:nvSpPr>
        <p:spPr>
          <a:xfrm>
            <a:off x="1828800" y="6356350"/>
            <a:ext cx="5715000" cy="365125"/>
          </a:xfrm>
        </p:spPr>
        <p:txBody>
          <a:bodyPr/>
          <a:lstStyle/>
          <a:p>
            <a:r>
              <a:rPr lang="en-US"/>
              <a:t>Alisha Sikri                                      ACSML0401                                  Unit-4</a:t>
            </a:r>
            <a:endParaRPr lang="en-US" dirty="0"/>
          </a:p>
        </p:txBody>
      </p:sp>
      <p:sp>
        <p:nvSpPr>
          <p:cNvPr id="11" name="TextBox 10">
            <a:extLst>
              <a:ext uri="{FF2B5EF4-FFF2-40B4-BE49-F238E27FC236}">
                <a16:creationId xmlns:a16="http://schemas.microsoft.com/office/drawing/2014/main" id="{FF433352-CC82-4822-B374-CF1954163A6C}"/>
              </a:ext>
            </a:extLst>
          </p:cNvPr>
          <p:cNvSpPr txBox="1"/>
          <p:nvPr/>
        </p:nvSpPr>
        <p:spPr>
          <a:xfrm>
            <a:off x="495300" y="1153713"/>
            <a:ext cx="8153400" cy="4524315"/>
          </a:xfrm>
          <a:prstGeom prst="rect">
            <a:avLst/>
          </a:prstGeom>
          <a:noFill/>
        </p:spPr>
        <p:txBody>
          <a:bodyPr wrap="square">
            <a:spAutoFit/>
          </a:bodyPr>
          <a:lstStyle/>
          <a:p>
            <a:pPr algn="just"/>
            <a:r>
              <a:rPr lang="en-US" sz="2400" b="1" i="0" dirty="0">
                <a:effectLst/>
              </a:rPr>
              <a:t>2. Feedback Network</a:t>
            </a:r>
          </a:p>
          <a:p>
            <a:pPr algn="just"/>
            <a:r>
              <a:rPr lang="en-US" sz="2400" b="0" i="0" dirty="0">
                <a:solidFill>
                  <a:srgbClr val="000000"/>
                </a:solidFill>
                <a:effectLst/>
              </a:rPr>
              <a:t>As the name suggests, a feedback network has feedback paths, which means the signal can flow in both directions using loops. This makes it a non-linear dynamic system, which changes continuously until it reaches a state of equilibrium.</a:t>
            </a:r>
          </a:p>
          <a:p>
            <a:pPr algn="just"/>
            <a:endParaRPr lang="en-US" sz="2400" b="0" i="0" dirty="0">
              <a:solidFill>
                <a:srgbClr val="000000"/>
              </a:solidFill>
              <a:effectLst/>
            </a:endParaRPr>
          </a:p>
          <a:p>
            <a:pPr algn="just"/>
            <a:r>
              <a:rPr lang="en-US" sz="2400" b="0" i="0" dirty="0">
                <a:solidFill>
                  <a:srgbClr val="000000"/>
                </a:solidFill>
                <a:effectLst/>
                <a:latin typeface="Arial" panose="020B0604020202020204" pitchFamily="34" charset="0"/>
              </a:rPr>
              <a:t>It may be divided into the following types −</a:t>
            </a:r>
          </a:p>
          <a:p>
            <a:pPr algn="just"/>
            <a:endParaRPr lang="en-US" sz="2400" b="0" i="0" dirty="0">
              <a:solidFill>
                <a:srgbClr val="000000"/>
              </a:solidFill>
              <a:effectLst/>
              <a:latin typeface="Arial" panose="020B0604020202020204" pitchFamily="34" charset="0"/>
            </a:endParaRPr>
          </a:p>
          <a:p>
            <a:pPr algn="just">
              <a:buFont typeface="Arial" panose="020B0604020202020204" pitchFamily="34" charset="0"/>
              <a:buChar char="•"/>
            </a:pPr>
            <a:r>
              <a:rPr lang="en-US" sz="2400" b="1" i="0" dirty="0">
                <a:solidFill>
                  <a:srgbClr val="000000"/>
                </a:solidFill>
                <a:effectLst/>
                <a:latin typeface="Arial" panose="020B0604020202020204" pitchFamily="34" charset="0"/>
              </a:rPr>
              <a:t>Recurrent networks</a:t>
            </a:r>
            <a:r>
              <a:rPr lang="en-US" sz="2400" b="0" i="0" dirty="0">
                <a:solidFill>
                  <a:srgbClr val="000000"/>
                </a:solidFill>
                <a:effectLst/>
                <a:latin typeface="Arial" panose="020B0604020202020204" pitchFamily="34" charset="0"/>
              </a:rPr>
              <a:t> − They are feedback networks with closed loops. Following are the two types of recurrent networks.</a:t>
            </a:r>
          </a:p>
          <a:p>
            <a:pPr algn="just"/>
            <a:endParaRPr lang="en-US" sz="2400" b="0" i="0" dirty="0">
              <a:solidFill>
                <a:srgbClr val="000000"/>
              </a:solidFill>
              <a:effectLst/>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B6F15528-21DE-4FAA-801E-634DDDAF4B2B}" type="slidenum">
              <a:rPr lang="en-US" smtClean="0"/>
              <a:pPr/>
              <a:t>4</a:t>
            </a:fld>
            <a:endParaRPr lang="en-US" dirty="0"/>
          </a:p>
        </p:txBody>
      </p:sp>
      <p:sp>
        <p:nvSpPr>
          <p:cNvPr id="7" name="Title 1"/>
          <p:cNvSpPr txBox="1">
            <a:spLocks/>
          </p:cNvSpPr>
          <p:nvPr/>
        </p:nvSpPr>
        <p:spPr>
          <a:xfrm>
            <a:off x="1371600" y="137828"/>
            <a:ext cx="7499131"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600" b="1" i="0" u="none" strike="noStrike" kern="1200" cap="none" spc="0" normalizeH="0" baseline="0" noProof="0" dirty="0">
                <a:ln>
                  <a:noFill/>
                </a:ln>
                <a:solidFill>
                  <a:schemeClr val="dk1"/>
                </a:solidFill>
                <a:effectLst/>
                <a:uLnTx/>
                <a:uFillTx/>
                <a:latin typeface="+mn-lt"/>
                <a:ea typeface="+mn-ea"/>
                <a:cs typeface="+mn-cs"/>
              </a:rPr>
              <a:t>Evaluation Scheme</a:t>
            </a:r>
          </a:p>
        </p:txBody>
      </p:sp>
      <p:sp>
        <p:nvSpPr>
          <p:cNvPr id="9" name="Footer Placeholder 8"/>
          <p:cNvSpPr>
            <a:spLocks noGrp="1"/>
          </p:cNvSpPr>
          <p:nvPr>
            <p:ph type="ftr" sz="quarter" idx="11"/>
          </p:nvPr>
        </p:nvSpPr>
        <p:spPr>
          <a:xfrm>
            <a:off x="533400" y="6356350"/>
            <a:ext cx="7772400" cy="365125"/>
          </a:xfrm>
        </p:spPr>
        <p:txBody>
          <a:bodyPr/>
          <a:lstStyle/>
          <a:p>
            <a:r>
              <a:rPr lang="en-IN"/>
              <a:t>Alisha Sikri                                      ACSML0401                                  Unit-4</a:t>
            </a:r>
            <a:endParaRPr lang="en-IN" dirty="0"/>
          </a:p>
        </p:txBody>
      </p:sp>
      <p:pic>
        <p:nvPicPr>
          <p:cNvPr id="2" name="Picture 1"/>
          <p:cNvPicPr>
            <a:picLocks noChangeAspect="1"/>
          </p:cNvPicPr>
          <p:nvPr/>
        </p:nvPicPr>
        <p:blipFill>
          <a:blip r:embed="rId2"/>
          <a:stretch>
            <a:fillRect/>
          </a:stretch>
        </p:blipFill>
        <p:spPr>
          <a:xfrm>
            <a:off x="1066800" y="958769"/>
            <a:ext cx="7296150" cy="5239348"/>
          </a:xfrm>
          <a:prstGeom prst="rect">
            <a:avLst/>
          </a:prstGeom>
        </p:spPr>
      </p:pic>
      <p:sp>
        <p:nvSpPr>
          <p:cNvPr id="3" name="Date Placeholder 2"/>
          <p:cNvSpPr>
            <a:spLocks noGrp="1"/>
          </p:cNvSpPr>
          <p:nvPr>
            <p:ph type="dt" sz="half" idx="10"/>
          </p:nvPr>
        </p:nvSpPr>
        <p:spPr/>
        <p:txBody>
          <a:bodyPr/>
          <a:lstStyle/>
          <a:p>
            <a:fld id="{823B6DFC-B476-4831-83DC-F8FE48ABD072}" type="datetime1">
              <a:rPr lang="en-US" smtClean="0"/>
              <a:t>5/4/2022</a:t>
            </a:fld>
            <a:endParaRPr lang="en-US"/>
          </a:p>
        </p:txBody>
      </p:sp>
      <p:pic>
        <p:nvPicPr>
          <p:cNvPr id="10"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0" y="20466"/>
            <a:ext cx="1447800" cy="776230"/>
          </a:xfrm>
          <a:prstGeom prst="rect">
            <a:avLst/>
          </a:prstGeom>
          <a:noFill/>
        </p:spPr>
      </p:pic>
    </p:spTree>
    <p:extLst>
      <p:ext uri="{BB962C8B-B14F-4D97-AF65-F5344CB8AC3E}">
        <p14:creationId xmlns:p14="http://schemas.microsoft.com/office/powerpoint/2010/main" val="88418806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895350"/>
            <a:ext cx="8412480" cy="5353050"/>
          </a:xfrm>
        </p:spPr>
        <p:txBody>
          <a:bodyPr>
            <a:noAutofit/>
          </a:bodyPr>
          <a:lstStyle/>
          <a:p>
            <a:pPr algn="just">
              <a:buNone/>
            </a:pPr>
            <a:endParaRPr lang="en-US" sz="1800" dirty="0">
              <a:latin typeface="Times New Roman" pitchFamily="18" charset="0"/>
              <a:cs typeface="Times New Roman" pitchFamily="18" charset="0"/>
            </a:endParaRPr>
          </a:p>
          <a:p>
            <a:pPr algn="just"/>
            <a:endParaRPr lang="en-US" sz="2400" dirty="0">
              <a:latin typeface="Times New Roman" pitchFamily="18" charset="0"/>
              <a:cs typeface="Times New Roman" pitchFamily="18" charset="0"/>
            </a:endParaRPr>
          </a:p>
          <a:p>
            <a:pPr>
              <a:buNone/>
            </a:pPr>
            <a:endParaRPr lang="en-US" sz="2400" dirty="0"/>
          </a:p>
          <a:p>
            <a:pPr>
              <a:buNone/>
            </a:pPr>
            <a:endParaRPr lang="en-US" sz="2400" dirty="0"/>
          </a:p>
          <a:p>
            <a:pPr algn="just">
              <a:buNone/>
            </a:pPr>
            <a:endParaRPr lang="en-US" sz="2400" dirty="0"/>
          </a:p>
        </p:txBody>
      </p:sp>
      <p:sp>
        <p:nvSpPr>
          <p:cNvPr id="4" name="Date Placeholder 3"/>
          <p:cNvSpPr>
            <a:spLocks noGrp="1"/>
          </p:cNvSpPr>
          <p:nvPr>
            <p:ph type="dt" sz="half" idx="10"/>
          </p:nvPr>
        </p:nvSpPr>
        <p:spPr/>
        <p:txBody>
          <a:bodyPr/>
          <a:lstStyle/>
          <a:p>
            <a:fld id="{3B95D566-8019-4D73-BACB-E36FF2754544}" type="datetime1">
              <a:rPr lang="en-US" smtClean="0"/>
              <a:t>5/4/2022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40</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kumimoji="0" lang="en-US" sz="3200" b="1" i="0" u="none" strike="noStrike" kern="1200" cap="none" spc="0" normalizeH="0" baseline="0" noProof="0" dirty="0">
                <a:ln>
                  <a:noFill/>
                </a:ln>
                <a:solidFill>
                  <a:schemeClr val="dk1"/>
                </a:solidFill>
                <a:effectLst/>
                <a:uLnTx/>
                <a:uFillTx/>
                <a:latin typeface="Times New Roman" pitchFamily="18" charset="0"/>
                <a:cs typeface="Times New Roman" pitchFamily="18" charset="0"/>
              </a:rPr>
              <a:t>NETWORK TOPOLOGY</a:t>
            </a: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9" name="Footer Placeholder 4"/>
          <p:cNvSpPr>
            <a:spLocks noGrp="1"/>
          </p:cNvSpPr>
          <p:nvPr>
            <p:ph type="ftr" sz="quarter" idx="11"/>
          </p:nvPr>
        </p:nvSpPr>
        <p:spPr>
          <a:xfrm>
            <a:off x="1828800" y="6356350"/>
            <a:ext cx="5715000" cy="365125"/>
          </a:xfrm>
        </p:spPr>
        <p:txBody>
          <a:bodyPr/>
          <a:lstStyle/>
          <a:p>
            <a:r>
              <a:rPr lang="en-US"/>
              <a:t>Alisha Sikri                                      ACSML0401                                  Unit-4</a:t>
            </a:r>
            <a:endParaRPr lang="en-US" dirty="0"/>
          </a:p>
        </p:txBody>
      </p:sp>
      <p:pic>
        <p:nvPicPr>
          <p:cNvPr id="6146" name="Picture 2" descr="Fully recurrent network">
            <a:extLst>
              <a:ext uri="{FF2B5EF4-FFF2-40B4-BE49-F238E27FC236}">
                <a16:creationId xmlns:a16="http://schemas.microsoft.com/office/drawing/2014/main" id="{BF3F760C-E67A-4959-99C4-A531355977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800" y="2667000"/>
            <a:ext cx="5715000" cy="3230446"/>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7ADB67A4-37AF-42A0-AA08-CCE385AE9C50}"/>
              </a:ext>
            </a:extLst>
          </p:cNvPr>
          <p:cNvSpPr txBox="1"/>
          <p:nvPr/>
        </p:nvSpPr>
        <p:spPr>
          <a:xfrm>
            <a:off x="457200" y="960554"/>
            <a:ext cx="8229600" cy="1200329"/>
          </a:xfrm>
          <a:prstGeom prst="rect">
            <a:avLst/>
          </a:prstGeom>
          <a:noFill/>
        </p:spPr>
        <p:txBody>
          <a:bodyPr wrap="square">
            <a:spAutoFit/>
          </a:bodyPr>
          <a:lstStyle/>
          <a:p>
            <a:pPr algn="just">
              <a:buFont typeface="Arial" panose="020B0604020202020204" pitchFamily="34" charset="0"/>
              <a:buChar char="•"/>
            </a:pPr>
            <a:r>
              <a:rPr lang="en-US" sz="2400" b="1" i="0" dirty="0">
                <a:solidFill>
                  <a:srgbClr val="000000"/>
                </a:solidFill>
                <a:effectLst/>
              </a:rPr>
              <a:t>Fully recurrent network</a:t>
            </a:r>
            <a:r>
              <a:rPr lang="en-US" sz="2400" b="0" i="0" dirty="0">
                <a:solidFill>
                  <a:srgbClr val="000000"/>
                </a:solidFill>
                <a:effectLst/>
              </a:rPr>
              <a:t> − It is the simplest neural network architecture because all nodes are connected to all other nodes and each node works as both input and output.</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876800"/>
          </a:xfrm>
        </p:spPr>
        <p:txBody>
          <a:bodyPr>
            <a:noAutofit/>
          </a:bodyPr>
          <a:lstStyle/>
          <a:p>
            <a:pPr algn="just"/>
            <a:r>
              <a:rPr lang="en-US" sz="2400" b="1" i="0" dirty="0">
                <a:solidFill>
                  <a:srgbClr val="000000"/>
                </a:solidFill>
                <a:effectLst/>
              </a:rPr>
              <a:t>Jordan network</a:t>
            </a:r>
            <a:r>
              <a:rPr lang="en-US" sz="2400" b="0" i="0" dirty="0">
                <a:solidFill>
                  <a:srgbClr val="000000"/>
                </a:solidFill>
                <a:effectLst/>
              </a:rPr>
              <a:t> − It is a closed loop network in which the output will go to the input again as feedback as shown in the following diagram.</a:t>
            </a:r>
          </a:p>
          <a:p>
            <a:pPr algn="just">
              <a:buNone/>
            </a:pPr>
            <a:endParaRPr lang="en-US" sz="2400" dirty="0">
              <a:latin typeface="Times New Roman" pitchFamily="18" charset="0"/>
              <a:cs typeface="Times New Roman" pitchFamily="18" charset="0"/>
            </a:endParaRPr>
          </a:p>
        </p:txBody>
      </p:sp>
      <p:sp>
        <p:nvSpPr>
          <p:cNvPr id="4" name="Date Placeholder 3"/>
          <p:cNvSpPr>
            <a:spLocks noGrp="1"/>
          </p:cNvSpPr>
          <p:nvPr>
            <p:ph type="dt" sz="half" idx="10"/>
          </p:nvPr>
        </p:nvSpPr>
        <p:spPr/>
        <p:txBody>
          <a:bodyPr/>
          <a:lstStyle/>
          <a:p>
            <a:fld id="{00A6B94A-ECBB-4E91-9460-F93766C999AE}" type="datetime1">
              <a:rPr lang="en-US" smtClean="0"/>
              <a:t>5/4/2022</a:t>
            </a:fld>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41</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kumimoji="0" lang="en-US" sz="3200" b="1" i="0" u="none" strike="noStrike" kern="1200" cap="none" spc="0" normalizeH="0" baseline="0" noProof="0" dirty="0">
                <a:ln>
                  <a:noFill/>
                </a:ln>
                <a:solidFill>
                  <a:schemeClr val="dk1"/>
                </a:solidFill>
                <a:effectLst/>
                <a:uLnTx/>
                <a:uFillTx/>
                <a:latin typeface="Times New Roman" pitchFamily="18" charset="0"/>
                <a:cs typeface="Times New Roman" pitchFamily="18" charset="0"/>
              </a:rPr>
              <a:t>NETWORK TOPOLOGY</a:t>
            </a: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9" name="Footer Placeholder 4"/>
          <p:cNvSpPr>
            <a:spLocks noGrp="1"/>
          </p:cNvSpPr>
          <p:nvPr>
            <p:ph type="ftr" sz="quarter" idx="11"/>
          </p:nvPr>
        </p:nvSpPr>
        <p:spPr>
          <a:xfrm>
            <a:off x="1828800" y="6356350"/>
            <a:ext cx="5715000" cy="365125"/>
          </a:xfrm>
        </p:spPr>
        <p:txBody>
          <a:bodyPr/>
          <a:lstStyle/>
          <a:p>
            <a:r>
              <a:rPr lang="en-US"/>
              <a:t>Alisha Sikri                                      ACSML0401                                  Unit-4</a:t>
            </a:r>
            <a:endParaRPr lang="en-US" dirty="0"/>
          </a:p>
        </p:txBody>
      </p:sp>
      <p:pic>
        <p:nvPicPr>
          <p:cNvPr id="7170" name="Picture 2" descr="Jordan network">
            <a:extLst>
              <a:ext uri="{FF2B5EF4-FFF2-40B4-BE49-F238E27FC236}">
                <a16:creationId xmlns:a16="http://schemas.microsoft.com/office/drawing/2014/main" id="{A005709F-0CA5-47EA-95DD-00255E3F02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800" y="2743200"/>
            <a:ext cx="6705600" cy="32766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876800"/>
          </a:xfrm>
        </p:spPr>
        <p:txBody>
          <a:bodyPr>
            <a:noAutofit/>
          </a:bodyPr>
          <a:lstStyle/>
          <a:p>
            <a:pPr algn="just"/>
            <a:r>
              <a:rPr lang="en-US" sz="2400" b="0" i="0" dirty="0">
                <a:solidFill>
                  <a:srgbClr val="000000"/>
                </a:solidFill>
                <a:effectLst/>
              </a:rPr>
              <a:t>It may be defined as the extra force or effort applied over the input to obtain an exact output. In ANN, we can also apply activation functions over the input to get the exact output. Followings are some activation functions of interest −</a:t>
            </a:r>
          </a:p>
          <a:p>
            <a:pPr algn="just"/>
            <a:endParaRPr lang="en-US" sz="2400" b="0" i="0" dirty="0">
              <a:solidFill>
                <a:srgbClr val="000000"/>
              </a:solidFill>
              <a:effectLst/>
            </a:endParaRPr>
          </a:p>
          <a:p>
            <a:pPr marL="457200" indent="-457200" algn="l">
              <a:buFont typeface="+mj-lt"/>
              <a:buAutoNum type="arabicPeriod"/>
            </a:pPr>
            <a:r>
              <a:rPr lang="en-US" sz="2400" b="1" i="0" u="sng" dirty="0">
                <a:effectLst/>
              </a:rPr>
              <a:t>Linear Activation Function</a:t>
            </a:r>
          </a:p>
          <a:p>
            <a:pPr algn="just"/>
            <a:r>
              <a:rPr lang="en-US" sz="2400" b="0" i="0" dirty="0">
                <a:solidFill>
                  <a:srgbClr val="000000"/>
                </a:solidFill>
                <a:effectLst/>
              </a:rPr>
              <a:t>It is also called the identity function as it performs no input editing. It can be defined as −</a:t>
            </a:r>
          </a:p>
          <a:p>
            <a:pPr marL="0" indent="0">
              <a:buNone/>
            </a:pPr>
            <a:r>
              <a:rPr lang="en-IN" sz="1400" b="0" i="0" u="none" strike="noStrike" dirty="0">
                <a:solidFill>
                  <a:srgbClr val="000000"/>
                </a:solidFill>
                <a:effectLst/>
                <a:latin typeface="MathJax_Math-italic"/>
              </a:rPr>
              <a:t>				</a:t>
            </a:r>
          </a:p>
          <a:p>
            <a:pPr marL="0" indent="0">
              <a:buNone/>
            </a:pPr>
            <a:r>
              <a:rPr lang="en-IN" sz="1400" dirty="0">
                <a:solidFill>
                  <a:srgbClr val="000000"/>
                </a:solidFill>
                <a:latin typeface="MathJax_Math-italic"/>
              </a:rPr>
              <a:t>				</a:t>
            </a:r>
            <a:r>
              <a:rPr lang="en-IN" b="0" i="0" u="none" strike="noStrike" dirty="0">
                <a:solidFill>
                  <a:srgbClr val="000000"/>
                </a:solidFill>
                <a:effectLst/>
              </a:rPr>
              <a:t>F(x)=x</a:t>
            </a:r>
            <a:endParaRPr lang="en-US" dirty="0"/>
          </a:p>
        </p:txBody>
      </p:sp>
      <p:sp>
        <p:nvSpPr>
          <p:cNvPr id="4" name="Date Placeholder 3"/>
          <p:cNvSpPr>
            <a:spLocks noGrp="1"/>
          </p:cNvSpPr>
          <p:nvPr>
            <p:ph type="dt" sz="half" idx="10"/>
          </p:nvPr>
        </p:nvSpPr>
        <p:spPr/>
        <p:txBody>
          <a:bodyPr/>
          <a:lstStyle/>
          <a:p>
            <a:fld id="{0E00D88C-9DA5-45A5-8304-CD1AA49045E9}" type="datetime1">
              <a:rPr lang="en-US" smtClean="0"/>
              <a:t>5/4/2022</a:t>
            </a:fld>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42</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kumimoji="0" lang="en-US" sz="3200" b="1" i="0" u="none" strike="noStrike" kern="1200" cap="none" spc="0" normalizeH="0" baseline="0" noProof="0" dirty="0">
                <a:ln>
                  <a:noFill/>
                </a:ln>
                <a:solidFill>
                  <a:schemeClr val="dk1"/>
                </a:solidFill>
                <a:effectLst/>
                <a:uLnTx/>
                <a:uFillTx/>
                <a:latin typeface="Times New Roman" pitchFamily="18" charset="0"/>
                <a:cs typeface="Times New Roman" pitchFamily="18" charset="0"/>
              </a:rPr>
              <a:t>ACTIVATION FUNCTION</a:t>
            </a: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9" name="Footer Placeholder 4"/>
          <p:cNvSpPr>
            <a:spLocks noGrp="1"/>
          </p:cNvSpPr>
          <p:nvPr>
            <p:ph type="ftr" sz="quarter" idx="11"/>
          </p:nvPr>
        </p:nvSpPr>
        <p:spPr>
          <a:xfrm>
            <a:off x="1828800" y="6356350"/>
            <a:ext cx="5715000" cy="365125"/>
          </a:xfrm>
        </p:spPr>
        <p:txBody>
          <a:bodyPr/>
          <a:lstStyle/>
          <a:p>
            <a:r>
              <a:rPr lang="en-US"/>
              <a:t>Alisha Sikri                                      ACSML0401                                  Unit-4</a:t>
            </a:r>
            <a:endParaRPr lang="en-US"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876800"/>
          </a:xfrm>
        </p:spPr>
        <p:txBody>
          <a:bodyPr>
            <a:noAutofit/>
          </a:bodyPr>
          <a:lstStyle/>
          <a:p>
            <a:pPr marL="0" indent="0" algn="l">
              <a:buNone/>
            </a:pPr>
            <a:r>
              <a:rPr lang="en-US" sz="2400" b="1" i="0" u="sng" dirty="0">
                <a:effectLst/>
              </a:rPr>
              <a:t>2. Sigmoid Activation Function</a:t>
            </a:r>
          </a:p>
          <a:p>
            <a:pPr marL="0" indent="0" algn="just">
              <a:buNone/>
            </a:pPr>
            <a:r>
              <a:rPr lang="en-US" sz="2400" b="0" i="0" dirty="0">
                <a:solidFill>
                  <a:srgbClr val="000000"/>
                </a:solidFill>
                <a:effectLst/>
              </a:rPr>
              <a:t>It is of two type as follows −</a:t>
            </a:r>
          </a:p>
          <a:p>
            <a:pPr algn="just">
              <a:buFont typeface="Arial" panose="020B0604020202020204" pitchFamily="34" charset="0"/>
              <a:buChar char="•"/>
            </a:pPr>
            <a:r>
              <a:rPr lang="en-US" sz="2400" b="1" i="0" dirty="0">
                <a:solidFill>
                  <a:srgbClr val="000000"/>
                </a:solidFill>
                <a:effectLst/>
              </a:rPr>
              <a:t>Binary sigmoidal function</a:t>
            </a:r>
            <a:r>
              <a:rPr lang="en-US" sz="2400" b="0" i="0" dirty="0">
                <a:solidFill>
                  <a:srgbClr val="000000"/>
                </a:solidFill>
                <a:effectLst/>
              </a:rPr>
              <a:t> − This activation function performs input editing between 0 and 1. It is positive in nature. It is always bounded, which means its output cannot be less than 0 and more than 1. It is also strictly increasing in nature, which means more the input higher would be the output. It can be defined as</a:t>
            </a:r>
          </a:p>
          <a:p>
            <a:pPr algn="just">
              <a:buNone/>
            </a:pPr>
            <a:endParaRPr lang="en-IN" sz="1400" b="0" i="0" u="none" strike="noStrike" dirty="0">
              <a:solidFill>
                <a:srgbClr val="000000"/>
              </a:solidFill>
              <a:effectLst/>
              <a:latin typeface="MathJax_Math-italic"/>
            </a:endParaRPr>
          </a:p>
          <a:p>
            <a:pPr algn="just">
              <a:buNone/>
            </a:pPr>
            <a:r>
              <a:rPr lang="en-IN" sz="1400" dirty="0">
                <a:solidFill>
                  <a:srgbClr val="000000"/>
                </a:solidFill>
                <a:latin typeface="MathJax_Math-italic"/>
              </a:rPr>
              <a:t>				</a:t>
            </a:r>
            <a:r>
              <a:rPr lang="en-IN" b="0" i="0" u="none" strike="noStrike" dirty="0">
                <a:solidFill>
                  <a:srgbClr val="000000"/>
                </a:solidFill>
                <a:effectLst/>
              </a:rPr>
              <a:t>F(x)= </a:t>
            </a:r>
            <a:r>
              <a:rPr lang="en-IN" b="0" i="0" u="none" strike="noStrike" dirty="0" err="1">
                <a:solidFill>
                  <a:srgbClr val="000000"/>
                </a:solidFill>
                <a:effectLst/>
              </a:rPr>
              <a:t>sigm</a:t>
            </a:r>
            <a:r>
              <a:rPr lang="en-IN" b="0" i="0" u="none" strike="noStrike" dirty="0">
                <a:solidFill>
                  <a:srgbClr val="000000"/>
                </a:solidFill>
                <a:effectLst/>
              </a:rPr>
              <a:t>(x)  =         1</a:t>
            </a:r>
          </a:p>
          <a:p>
            <a:pPr algn="just">
              <a:buNone/>
            </a:pPr>
            <a:r>
              <a:rPr lang="en-IN" b="0" i="0" u="none" strike="noStrike" dirty="0">
                <a:solidFill>
                  <a:srgbClr val="000000"/>
                </a:solidFill>
                <a:effectLst/>
              </a:rPr>
              <a:t>							1+exp(−x)</a:t>
            </a:r>
            <a:endParaRPr lang="en-US" dirty="0">
              <a:cs typeface="Times New Roman" pitchFamily="18" charset="0"/>
            </a:endParaRPr>
          </a:p>
          <a:p>
            <a:pPr>
              <a:buNone/>
            </a:pPr>
            <a:endParaRPr lang="en-US" sz="2400" dirty="0"/>
          </a:p>
          <a:p>
            <a:endParaRPr lang="en-US" sz="2400" dirty="0"/>
          </a:p>
        </p:txBody>
      </p:sp>
      <p:sp>
        <p:nvSpPr>
          <p:cNvPr id="4" name="Date Placeholder 3"/>
          <p:cNvSpPr>
            <a:spLocks noGrp="1"/>
          </p:cNvSpPr>
          <p:nvPr>
            <p:ph type="dt" sz="half" idx="10"/>
          </p:nvPr>
        </p:nvSpPr>
        <p:spPr/>
        <p:txBody>
          <a:bodyPr/>
          <a:lstStyle/>
          <a:p>
            <a:fld id="{F76BBA63-2822-44F2-AE33-4CEF25310BB4}" type="datetime1">
              <a:rPr lang="en-US" smtClean="0"/>
              <a:t>5/4/2022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43</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kumimoji="0" lang="en-US" sz="3200" b="1" i="0" u="none" strike="noStrike" kern="1200" cap="none" spc="0" normalizeH="0" baseline="0" noProof="0" dirty="0">
                <a:ln>
                  <a:noFill/>
                </a:ln>
                <a:solidFill>
                  <a:schemeClr val="dk1"/>
                </a:solidFill>
                <a:effectLst/>
                <a:uLnTx/>
                <a:uFillTx/>
                <a:latin typeface="Times New Roman" pitchFamily="18" charset="0"/>
                <a:cs typeface="Times New Roman" pitchFamily="18" charset="0"/>
              </a:rPr>
              <a:t>ACTIVATION FUNCTION</a:t>
            </a: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9" name="Footer Placeholder 4"/>
          <p:cNvSpPr>
            <a:spLocks noGrp="1"/>
          </p:cNvSpPr>
          <p:nvPr>
            <p:ph type="ftr" sz="quarter" idx="11"/>
          </p:nvPr>
        </p:nvSpPr>
        <p:spPr>
          <a:xfrm>
            <a:off x="1828800" y="6356350"/>
            <a:ext cx="5715000" cy="365125"/>
          </a:xfrm>
        </p:spPr>
        <p:txBody>
          <a:bodyPr/>
          <a:lstStyle/>
          <a:p>
            <a:r>
              <a:rPr lang="en-US"/>
              <a:t>Alisha Sikri                                      ACSML0401                                  Unit-4</a:t>
            </a:r>
            <a:endParaRPr lang="en-US" dirty="0"/>
          </a:p>
        </p:txBody>
      </p:sp>
      <p:cxnSp>
        <p:nvCxnSpPr>
          <p:cNvPr id="5" name="Straight Connector 4">
            <a:extLst>
              <a:ext uri="{FF2B5EF4-FFF2-40B4-BE49-F238E27FC236}">
                <a16:creationId xmlns:a16="http://schemas.microsoft.com/office/drawing/2014/main" id="{C84762D6-44E1-4211-8DD4-E9CF7AB0442D}"/>
              </a:ext>
            </a:extLst>
          </p:cNvPr>
          <p:cNvCxnSpPr/>
          <p:nvPr/>
        </p:nvCxnSpPr>
        <p:spPr>
          <a:xfrm>
            <a:off x="6172200" y="5181600"/>
            <a:ext cx="1295400" cy="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798319"/>
            <a:ext cx="8229600" cy="1539875"/>
          </a:xfrm>
        </p:spPr>
        <p:txBody>
          <a:bodyPr>
            <a:noAutofit/>
          </a:bodyPr>
          <a:lstStyle/>
          <a:p>
            <a:pPr algn="just"/>
            <a:r>
              <a:rPr lang="en-US" sz="2400" b="1" i="0" dirty="0">
                <a:solidFill>
                  <a:srgbClr val="000000"/>
                </a:solidFill>
                <a:effectLst/>
              </a:rPr>
              <a:t>Bipolar sigmoidal function</a:t>
            </a:r>
            <a:r>
              <a:rPr lang="en-US" sz="2400" b="0" i="0" dirty="0">
                <a:solidFill>
                  <a:srgbClr val="000000"/>
                </a:solidFill>
                <a:effectLst/>
              </a:rPr>
              <a:t> − This activation function performs input editing between -1 and 1. It can be positive or negative in nature. It is always bounded, which means its output cannot be less than -1 and more than 1.</a:t>
            </a:r>
            <a:endParaRPr lang="en-US" sz="2400" dirty="0">
              <a:cs typeface="Times New Roman" pitchFamily="18" charset="0"/>
            </a:endParaRPr>
          </a:p>
          <a:p>
            <a:pPr algn="just"/>
            <a:br>
              <a:rPr lang="en-IN" sz="1400" dirty="0"/>
            </a:br>
            <a:endParaRPr lang="en-US" sz="2400" dirty="0">
              <a:latin typeface="Times New Roman" pitchFamily="18" charset="0"/>
              <a:cs typeface="Times New Roman" pitchFamily="18" charset="0"/>
            </a:endParaRPr>
          </a:p>
        </p:txBody>
      </p:sp>
      <p:sp>
        <p:nvSpPr>
          <p:cNvPr id="4" name="Date Placeholder 3"/>
          <p:cNvSpPr>
            <a:spLocks noGrp="1"/>
          </p:cNvSpPr>
          <p:nvPr>
            <p:ph type="dt" sz="half" idx="10"/>
          </p:nvPr>
        </p:nvSpPr>
        <p:spPr/>
        <p:txBody>
          <a:bodyPr/>
          <a:lstStyle/>
          <a:p>
            <a:fld id="{49387796-598E-4283-9869-E129E8682658}" type="datetime1">
              <a:rPr lang="en-US" smtClean="0"/>
              <a:t>5/4/2022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44</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kumimoji="0" lang="en-US" sz="3200" b="1" i="0" u="none" strike="noStrike" kern="1200" cap="none" spc="0" normalizeH="0" baseline="0" noProof="0" dirty="0">
                <a:ln>
                  <a:noFill/>
                </a:ln>
                <a:solidFill>
                  <a:schemeClr val="dk1"/>
                </a:solidFill>
                <a:effectLst/>
                <a:uLnTx/>
                <a:uFillTx/>
                <a:latin typeface="Times New Roman" pitchFamily="18" charset="0"/>
                <a:cs typeface="Times New Roman" pitchFamily="18" charset="0"/>
              </a:rPr>
              <a:t>ACTIVATION FUNCTION</a:t>
            </a: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9" name="Footer Placeholder 4"/>
          <p:cNvSpPr>
            <a:spLocks noGrp="1"/>
          </p:cNvSpPr>
          <p:nvPr>
            <p:ph type="ftr" sz="quarter" idx="11"/>
          </p:nvPr>
        </p:nvSpPr>
        <p:spPr>
          <a:xfrm>
            <a:off x="1828800" y="6356350"/>
            <a:ext cx="5715000" cy="365125"/>
          </a:xfrm>
        </p:spPr>
        <p:txBody>
          <a:bodyPr/>
          <a:lstStyle/>
          <a:p>
            <a:r>
              <a:rPr lang="en-US"/>
              <a:t>Alisha Sikri                                      ACSML0401                                  Unit-4</a:t>
            </a:r>
            <a:endParaRPr lang="en-US"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BC1B292-DD56-4217-A9F7-4E36EBBE5485}"/>
              </a:ext>
            </a:extLst>
          </p:cNvPr>
          <p:cNvSpPr>
            <a:spLocks noGrp="1"/>
          </p:cNvSpPr>
          <p:nvPr>
            <p:ph idx="1"/>
          </p:nvPr>
        </p:nvSpPr>
        <p:spPr>
          <a:xfrm>
            <a:off x="609600" y="883921"/>
            <a:ext cx="8229600" cy="5212079"/>
          </a:xfrm>
        </p:spPr>
        <p:txBody>
          <a:bodyPr>
            <a:normAutofit lnSpcReduction="10000"/>
          </a:bodyPr>
          <a:lstStyle/>
          <a:p>
            <a:pPr algn="just"/>
            <a:r>
              <a:rPr lang="en-US" sz="2400" b="0" i="0" dirty="0">
                <a:solidFill>
                  <a:srgbClr val="000000"/>
                </a:solidFill>
                <a:effectLst/>
              </a:rPr>
              <a:t>There are many types of neural networks available or that might be in the development stage. They can be classified depending on their: Structure, Data flow, Neurons used and their density, Layers and their depth activation filters etc.</a:t>
            </a:r>
          </a:p>
          <a:p>
            <a:pPr algn="just"/>
            <a:endParaRPr lang="en-US" sz="2400" dirty="0">
              <a:solidFill>
                <a:srgbClr val="000000"/>
              </a:solidFill>
            </a:endParaRPr>
          </a:p>
          <a:p>
            <a:pPr marL="0" indent="0" algn="just">
              <a:buNone/>
            </a:pPr>
            <a:r>
              <a:rPr lang="en-IN" sz="2400" b="1" i="0" dirty="0">
                <a:solidFill>
                  <a:srgbClr val="111111"/>
                </a:solidFill>
                <a:effectLst/>
              </a:rPr>
              <a:t>A. Perceptron</a:t>
            </a:r>
            <a:endParaRPr lang="en-IN" sz="2400" b="0" i="0" dirty="0">
              <a:solidFill>
                <a:srgbClr val="111111"/>
              </a:solidFill>
              <a:effectLst/>
            </a:endParaRPr>
          </a:p>
          <a:p>
            <a:pPr algn="just"/>
            <a:r>
              <a:rPr lang="en-US" sz="2400" b="0" i="0" dirty="0">
                <a:solidFill>
                  <a:srgbClr val="000000"/>
                </a:solidFill>
                <a:effectLst/>
              </a:rPr>
              <a:t>Perceptron model, proposed by Minsky-</a:t>
            </a:r>
            <a:r>
              <a:rPr lang="en-US" sz="2400" b="0" i="0" dirty="0" err="1">
                <a:solidFill>
                  <a:srgbClr val="000000"/>
                </a:solidFill>
                <a:effectLst/>
              </a:rPr>
              <a:t>Papert</a:t>
            </a:r>
            <a:r>
              <a:rPr lang="en-US" sz="2400" b="0" i="0" dirty="0">
                <a:solidFill>
                  <a:srgbClr val="000000"/>
                </a:solidFill>
                <a:effectLst/>
              </a:rPr>
              <a:t> is one of the simplest and oldest models of Neuron. </a:t>
            </a:r>
          </a:p>
          <a:p>
            <a:pPr algn="just"/>
            <a:r>
              <a:rPr lang="en-US" sz="2400" b="0" i="0" dirty="0">
                <a:solidFill>
                  <a:srgbClr val="000000"/>
                </a:solidFill>
                <a:effectLst/>
              </a:rPr>
              <a:t>It is the smallest unit of neural network that does certain computations to detect features or business intelligence in the input data. </a:t>
            </a:r>
          </a:p>
          <a:p>
            <a:pPr algn="just"/>
            <a:r>
              <a:rPr lang="en-US" sz="2400" b="0" i="0" dirty="0">
                <a:solidFill>
                  <a:srgbClr val="000000"/>
                </a:solidFill>
                <a:effectLst/>
              </a:rPr>
              <a:t>It accepts weighted inputs, and apply the activation function to obtain the output as the final result. Perceptron is also known as TLU(threshold logic unit)</a:t>
            </a:r>
            <a:endParaRPr lang="en-IN" sz="2400" dirty="0"/>
          </a:p>
        </p:txBody>
      </p:sp>
      <p:sp>
        <p:nvSpPr>
          <p:cNvPr id="4" name="Date Placeholder 3">
            <a:extLst>
              <a:ext uri="{FF2B5EF4-FFF2-40B4-BE49-F238E27FC236}">
                <a16:creationId xmlns:a16="http://schemas.microsoft.com/office/drawing/2014/main" id="{4671BFB3-0485-4CB7-8F75-CC43F6B26E9D}"/>
              </a:ext>
            </a:extLst>
          </p:cNvPr>
          <p:cNvSpPr>
            <a:spLocks noGrp="1"/>
          </p:cNvSpPr>
          <p:nvPr>
            <p:ph type="dt" sz="half" idx="10"/>
          </p:nvPr>
        </p:nvSpPr>
        <p:spPr/>
        <p:txBody>
          <a:bodyPr/>
          <a:lstStyle/>
          <a:p>
            <a:fld id="{B5B4B279-5A32-4B1D-AC40-716A4EFEE014}" type="datetime1">
              <a:rPr lang="en-US" smtClean="0"/>
              <a:t>5/4/2022</a:t>
            </a:fld>
            <a:endParaRPr lang="en-US"/>
          </a:p>
        </p:txBody>
      </p:sp>
      <p:sp>
        <p:nvSpPr>
          <p:cNvPr id="5" name="Footer Placeholder 4">
            <a:extLst>
              <a:ext uri="{FF2B5EF4-FFF2-40B4-BE49-F238E27FC236}">
                <a16:creationId xmlns:a16="http://schemas.microsoft.com/office/drawing/2014/main" id="{5D35799F-7ADB-481F-A8EE-2DA6A7F8F844}"/>
              </a:ext>
            </a:extLst>
          </p:cNvPr>
          <p:cNvSpPr>
            <a:spLocks noGrp="1"/>
          </p:cNvSpPr>
          <p:nvPr>
            <p:ph type="ftr" sz="quarter" idx="11"/>
          </p:nvPr>
        </p:nvSpPr>
        <p:spPr>
          <a:xfrm>
            <a:off x="2133600" y="6477000"/>
            <a:ext cx="5562600" cy="244475"/>
          </a:xfrm>
        </p:spPr>
        <p:txBody>
          <a:bodyPr/>
          <a:lstStyle/>
          <a:p>
            <a:r>
              <a:rPr lang="en-US"/>
              <a:t>Alisha Sikri                                      ACSML0401                                  Unit-4</a:t>
            </a:r>
            <a:endParaRPr lang="en-US" dirty="0"/>
          </a:p>
        </p:txBody>
      </p:sp>
      <p:sp>
        <p:nvSpPr>
          <p:cNvPr id="6" name="Slide Number Placeholder 5">
            <a:extLst>
              <a:ext uri="{FF2B5EF4-FFF2-40B4-BE49-F238E27FC236}">
                <a16:creationId xmlns:a16="http://schemas.microsoft.com/office/drawing/2014/main" id="{5A8C78DC-5B0F-4BC4-BFD6-A8FDD41BEE09}"/>
              </a:ext>
            </a:extLst>
          </p:cNvPr>
          <p:cNvSpPr>
            <a:spLocks noGrp="1"/>
          </p:cNvSpPr>
          <p:nvPr>
            <p:ph type="sldNum" sz="quarter" idx="12"/>
          </p:nvPr>
        </p:nvSpPr>
        <p:spPr/>
        <p:txBody>
          <a:bodyPr/>
          <a:lstStyle/>
          <a:p>
            <a:fld id="{DD535DB6-9AA5-4DF6-8BB3-90D1D0B22B34}" type="slidenum">
              <a:rPr lang="en-US" smtClean="0"/>
              <a:pPr/>
              <a:t>45</a:t>
            </a:fld>
            <a:endParaRPr lang="en-US"/>
          </a:p>
        </p:txBody>
      </p:sp>
      <p:sp>
        <p:nvSpPr>
          <p:cNvPr id="7" name="Title 1">
            <a:extLst>
              <a:ext uri="{FF2B5EF4-FFF2-40B4-BE49-F238E27FC236}">
                <a16:creationId xmlns:a16="http://schemas.microsoft.com/office/drawing/2014/main" id="{99FF65CD-9530-4F08-9D51-5089133DDE77}"/>
              </a:ext>
            </a:extLst>
          </p:cNvPr>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b="1" dirty="0">
                <a:latin typeface="Times New Roman" pitchFamily="18" charset="0"/>
                <a:cs typeface="Times New Roman" pitchFamily="18" charset="0"/>
              </a:rPr>
              <a:t>TYPES OF NEURAL NETWROK</a:t>
            </a:r>
            <a:endParaRPr kumimoji="0" lang="en-US" sz="3200" b="1" i="0" u="none" strike="noStrike" kern="1200" cap="none" spc="0" normalizeH="0" baseline="0" noProof="0" dirty="0">
              <a:ln>
                <a:noFill/>
              </a:ln>
              <a:solidFill>
                <a:schemeClr val="dk1"/>
              </a:solidFill>
              <a:effectLst/>
              <a:uLnTx/>
              <a:uFillTx/>
              <a:latin typeface="Times New Roman" pitchFamily="18" charset="0"/>
              <a:cs typeface="Times New Roman" pitchFamily="18" charset="0"/>
            </a:endParaRPr>
          </a:p>
        </p:txBody>
      </p:sp>
      <p:pic>
        <p:nvPicPr>
          <p:cNvPr id="8" name="Picture 2" descr="E:\NIET\Project\xLogo11.png.pagespeed.ic.pydHLuCQEZ.png">
            <a:extLst>
              <a:ext uri="{FF2B5EF4-FFF2-40B4-BE49-F238E27FC236}">
                <a16:creationId xmlns:a16="http://schemas.microsoft.com/office/drawing/2014/main" id="{6C5B16ED-3D2F-456A-9255-CE0C1D6B1C80}"/>
              </a:ext>
            </a:extLst>
          </p:cNvPr>
          <p:cNvPicPr>
            <a:picLocks noChangeAspect="1" noChangeArrowheads="1"/>
          </p:cNvPicPr>
          <p:nvPr/>
        </p:nvPicPr>
        <p:blipFill>
          <a:blip r:embed="rId2"/>
          <a:srcRect/>
          <a:stretch>
            <a:fillRect/>
          </a:stretch>
        </p:blipFill>
        <p:spPr bwMode="auto">
          <a:xfrm>
            <a:off x="0" y="0"/>
            <a:ext cx="1447800" cy="817163"/>
          </a:xfrm>
          <a:prstGeom prst="rect">
            <a:avLst/>
          </a:prstGeom>
          <a:noFill/>
        </p:spPr>
      </p:pic>
    </p:spTree>
    <p:extLst>
      <p:ext uri="{BB962C8B-B14F-4D97-AF65-F5344CB8AC3E}">
        <p14:creationId xmlns:p14="http://schemas.microsoft.com/office/powerpoint/2010/main" val="377138519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F6E1A44-13F5-4F24-8F4F-B965D78C491A}"/>
              </a:ext>
            </a:extLst>
          </p:cNvPr>
          <p:cNvSpPr>
            <a:spLocks noGrp="1"/>
          </p:cNvSpPr>
          <p:nvPr>
            <p:ph idx="1"/>
          </p:nvPr>
        </p:nvSpPr>
        <p:spPr>
          <a:xfrm>
            <a:off x="685800" y="1166019"/>
            <a:ext cx="8229600" cy="1805782"/>
          </a:xfrm>
        </p:spPr>
        <p:txBody>
          <a:bodyPr>
            <a:normAutofit/>
          </a:bodyPr>
          <a:lstStyle/>
          <a:p>
            <a:pPr algn="just"/>
            <a:r>
              <a:rPr lang="en-US" sz="2400" b="0" i="0" dirty="0">
                <a:solidFill>
                  <a:srgbClr val="000000"/>
                </a:solidFill>
                <a:effectLst/>
              </a:rPr>
              <a:t>Perceptron is a supervised learning algorithm that classifies the data into two categories, thus it is a binary classifier.</a:t>
            </a:r>
          </a:p>
          <a:p>
            <a:pPr algn="just"/>
            <a:r>
              <a:rPr lang="en-US" sz="2400" b="0" i="0" dirty="0">
                <a:solidFill>
                  <a:srgbClr val="000000"/>
                </a:solidFill>
                <a:effectLst/>
              </a:rPr>
              <a:t> A perceptron separates the input space into two categories by a hyperplane represented by the following equation</a:t>
            </a:r>
            <a:endParaRPr lang="en-IN" sz="2400" dirty="0"/>
          </a:p>
        </p:txBody>
      </p:sp>
      <p:sp>
        <p:nvSpPr>
          <p:cNvPr id="4" name="Date Placeholder 3">
            <a:extLst>
              <a:ext uri="{FF2B5EF4-FFF2-40B4-BE49-F238E27FC236}">
                <a16:creationId xmlns:a16="http://schemas.microsoft.com/office/drawing/2014/main" id="{F4399F12-3195-4F6F-8319-B4A575BD377A}"/>
              </a:ext>
            </a:extLst>
          </p:cNvPr>
          <p:cNvSpPr>
            <a:spLocks noGrp="1"/>
          </p:cNvSpPr>
          <p:nvPr>
            <p:ph type="dt" sz="half" idx="10"/>
          </p:nvPr>
        </p:nvSpPr>
        <p:spPr/>
        <p:txBody>
          <a:bodyPr/>
          <a:lstStyle/>
          <a:p>
            <a:fld id="{BB71B920-9D53-4092-A2B7-DC22E0B949DA}" type="datetime1">
              <a:rPr lang="en-US" smtClean="0"/>
              <a:t>5/4/2022</a:t>
            </a:fld>
            <a:endParaRPr lang="en-US"/>
          </a:p>
        </p:txBody>
      </p:sp>
      <p:sp>
        <p:nvSpPr>
          <p:cNvPr id="5" name="Footer Placeholder 4">
            <a:extLst>
              <a:ext uri="{FF2B5EF4-FFF2-40B4-BE49-F238E27FC236}">
                <a16:creationId xmlns:a16="http://schemas.microsoft.com/office/drawing/2014/main" id="{B48C363B-DA26-44C2-99EB-D9E0EBA2AD6C}"/>
              </a:ext>
            </a:extLst>
          </p:cNvPr>
          <p:cNvSpPr>
            <a:spLocks noGrp="1"/>
          </p:cNvSpPr>
          <p:nvPr>
            <p:ph type="ftr" sz="quarter" idx="11"/>
          </p:nvPr>
        </p:nvSpPr>
        <p:spPr>
          <a:xfrm>
            <a:off x="2362200" y="6356350"/>
            <a:ext cx="5791200" cy="365125"/>
          </a:xfrm>
        </p:spPr>
        <p:txBody>
          <a:bodyPr/>
          <a:lstStyle/>
          <a:p>
            <a:r>
              <a:rPr lang="en-US"/>
              <a:t>Alisha Sikri                                      ACSML0401                                  Unit-4</a:t>
            </a:r>
            <a:endParaRPr lang="en-US" dirty="0"/>
          </a:p>
        </p:txBody>
      </p:sp>
      <p:sp>
        <p:nvSpPr>
          <p:cNvPr id="6" name="Slide Number Placeholder 5">
            <a:extLst>
              <a:ext uri="{FF2B5EF4-FFF2-40B4-BE49-F238E27FC236}">
                <a16:creationId xmlns:a16="http://schemas.microsoft.com/office/drawing/2014/main" id="{6DF74780-331D-4F18-BD07-D0745E9D8446}"/>
              </a:ext>
            </a:extLst>
          </p:cNvPr>
          <p:cNvSpPr>
            <a:spLocks noGrp="1"/>
          </p:cNvSpPr>
          <p:nvPr>
            <p:ph type="sldNum" sz="quarter" idx="12"/>
          </p:nvPr>
        </p:nvSpPr>
        <p:spPr/>
        <p:txBody>
          <a:bodyPr/>
          <a:lstStyle/>
          <a:p>
            <a:fld id="{DD535DB6-9AA5-4DF6-8BB3-90D1D0B22B34}" type="slidenum">
              <a:rPr lang="en-US" smtClean="0"/>
              <a:pPr/>
              <a:t>46</a:t>
            </a:fld>
            <a:endParaRPr lang="en-US"/>
          </a:p>
        </p:txBody>
      </p:sp>
      <p:sp>
        <p:nvSpPr>
          <p:cNvPr id="7" name="Title 1">
            <a:extLst>
              <a:ext uri="{FF2B5EF4-FFF2-40B4-BE49-F238E27FC236}">
                <a16:creationId xmlns:a16="http://schemas.microsoft.com/office/drawing/2014/main" id="{1D376D65-553F-4786-A0BA-B41E36FF05D4}"/>
              </a:ext>
            </a:extLst>
          </p:cNvPr>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kumimoji="0" lang="en-US" sz="3200" b="1" i="0" u="none" strike="noStrike" kern="1200" cap="none" spc="0" normalizeH="0" baseline="0" noProof="0" dirty="0">
                <a:ln>
                  <a:noFill/>
                </a:ln>
                <a:solidFill>
                  <a:schemeClr val="dk1"/>
                </a:solidFill>
                <a:effectLst/>
                <a:uLnTx/>
                <a:uFillTx/>
                <a:latin typeface="Times New Roman" pitchFamily="18" charset="0"/>
                <a:cs typeface="Times New Roman" pitchFamily="18" charset="0"/>
              </a:rPr>
              <a:t>PERCEPTRON</a:t>
            </a:r>
          </a:p>
        </p:txBody>
      </p:sp>
      <p:pic>
        <p:nvPicPr>
          <p:cNvPr id="8" name="Picture 2" descr="E:\NIET\Project\xLogo11.png.pagespeed.ic.pydHLuCQEZ.png">
            <a:extLst>
              <a:ext uri="{FF2B5EF4-FFF2-40B4-BE49-F238E27FC236}">
                <a16:creationId xmlns:a16="http://schemas.microsoft.com/office/drawing/2014/main" id="{67F58E0F-6C34-4E54-ACE4-92E44E536B4D}"/>
              </a:ext>
            </a:extLst>
          </p:cNvPr>
          <p:cNvPicPr>
            <a:picLocks noChangeAspect="1" noChangeArrowheads="1"/>
          </p:cNvPicPr>
          <p:nvPr/>
        </p:nvPicPr>
        <p:blipFill>
          <a:blip r:embed="rId2"/>
          <a:srcRect/>
          <a:stretch>
            <a:fillRect/>
          </a:stretch>
        </p:blipFill>
        <p:spPr bwMode="auto">
          <a:xfrm>
            <a:off x="0" y="0"/>
            <a:ext cx="1447800" cy="817163"/>
          </a:xfrm>
          <a:prstGeom prst="rect">
            <a:avLst/>
          </a:prstGeom>
          <a:noFill/>
        </p:spPr>
      </p:pic>
      <p:pic>
        <p:nvPicPr>
          <p:cNvPr id="1026" name="Picture 2" descr="architecture of Perceptron">
            <a:extLst>
              <a:ext uri="{FF2B5EF4-FFF2-40B4-BE49-F238E27FC236}">
                <a16:creationId xmlns:a16="http://schemas.microsoft.com/office/drawing/2014/main" id="{CD095713-EEB6-4B03-99C3-50F394BD94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9800" y="3040618"/>
            <a:ext cx="4914722" cy="30553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220903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E262527-6549-455C-AD25-9FC6E2EF3240}"/>
              </a:ext>
            </a:extLst>
          </p:cNvPr>
          <p:cNvSpPr>
            <a:spLocks noGrp="1"/>
          </p:cNvSpPr>
          <p:nvPr>
            <p:ph idx="1"/>
          </p:nvPr>
        </p:nvSpPr>
        <p:spPr>
          <a:xfrm>
            <a:off x="457200" y="1600200"/>
            <a:ext cx="8229600" cy="3810000"/>
          </a:xfrm>
        </p:spPr>
        <p:txBody>
          <a:bodyPr>
            <a:normAutofit/>
          </a:bodyPr>
          <a:lstStyle/>
          <a:p>
            <a:pPr marL="0" indent="0">
              <a:buNone/>
            </a:pPr>
            <a:r>
              <a:rPr lang="en-US" sz="2400" b="1" i="0" dirty="0">
                <a:solidFill>
                  <a:srgbClr val="000000"/>
                </a:solidFill>
                <a:effectLst/>
              </a:rPr>
              <a:t>Advantages of Perceptron</a:t>
            </a:r>
          </a:p>
          <a:p>
            <a:r>
              <a:rPr lang="en-US" sz="2400" b="0" i="0" dirty="0">
                <a:solidFill>
                  <a:srgbClr val="000000"/>
                </a:solidFill>
                <a:effectLst/>
              </a:rPr>
              <a:t>Perceptron's can implement Logic Gates like AND, OR, or NAND</a:t>
            </a:r>
            <a:br>
              <a:rPr lang="en-US" sz="2400" b="0" i="0" dirty="0">
                <a:solidFill>
                  <a:srgbClr val="000000"/>
                </a:solidFill>
                <a:effectLst/>
              </a:rPr>
            </a:br>
            <a:endParaRPr lang="en-US" sz="2400" b="0" i="0" dirty="0">
              <a:solidFill>
                <a:srgbClr val="000000"/>
              </a:solidFill>
              <a:effectLst/>
            </a:endParaRPr>
          </a:p>
          <a:p>
            <a:pPr marL="0" indent="0">
              <a:buNone/>
            </a:pPr>
            <a:r>
              <a:rPr lang="en-US" sz="2400" b="1" i="0" dirty="0">
                <a:solidFill>
                  <a:srgbClr val="000000"/>
                </a:solidFill>
                <a:effectLst/>
              </a:rPr>
              <a:t>Disadvantages of Perceptron</a:t>
            </a:r>
            <a:br>
              <a:rPr lang="en-US" sz="2400" b="0" i="0" dirty="0">
                <a:solidFill>
                  <a:srgbClr val="000000"/>
                </a:solidFill>
                <a:effectLst/>
              </a:rPr>
            </a:br>
            <a:endParaRPr lang="en-US" sz="2400" b="0" i="0" dirty="0">
              <a:solidFill>
                <a:srgbClr val="000000"/>
              </a:solidFill>
              <a:effectLst/>
            </a:endParaRPr>
          </a:p>
          <a:p>
            <a:r>
              <a:rPr lang="en-US" sz="2400" b="0" i="0" dirty="0">
                <a:solidFill>
                  <a:srgbClr val="000000"/>
                </a:solidFill>
                <a:effectLst/>
              </a:rPr>
              <a:t>Perceptron's can only learn linearly separable problems such as Boolean AND problem. For non-linear problems such as Boolean XOR problem, it does not work.</a:t>
            </a:r>
          </a:p>
          <a:p>
            <a:endParaRPr lang="en-IN" dirty="0"/>
          </a:p>
        </p:txBody>
      </p:sp>
      <p:sp>
        <p:nvSpPr>
          <p:cNvPr id="4" name="Date Placeholder 3">
            <a:extLst>
              <a:ext uri="{FF2B5EF4-FFF2-40B4-BE49-F238E27FC236}">
                <a16:creationId xmlns:a16="http://schemas.microsoft.com/office/drawing/2014/main" id="{C9BD1185-B89D-44F5-AC12-3D4448B387A2}"/>
              </a:ext>
            </a:extLst>
          </p:cNvPr>
          <p:cNvSpPr>
            <a:spLocks noGrp="1"/>
          </p:cNvSpPr>
          <p:nvPr>
            <p:ph type="dt" sz="half" idx="10"/>
          </p:nvPr>
        </p:nvSpPr>
        <p:spPr/>
        <p:txBody>
          <a:bodyPr/>
          <a:lstStyle/>
          <a:p>
            <a:fld id="{93141FB6-D40B-46C1-94CB-1BAA83586964}" type="datetime1">
              <a:rPr lang="en-US" smtClean="0"/>
              <a:t>5/4/2022</a:t>
            </a:fld>
            <a:endParaRPr lang="en-US"/>
          </a:p>
        </p:txBody>
      </p:sp>
      <p:sp>
        <p:nvSpPr>
          <p:cNvPr id="5" name="Footer Placeholder 4">
            <a:extLst>
              <a:ext uri="{FF2B5EF4-FFF2-40B4-BE49-F238E27FC236}">
                <a16:creationId xmlns:a16="http://schemas.microsoft.com/office/drawing/2014/main" id="{80BADC35-0E73-4BF3-BA78-7C9B2DDB29E7}"/>
              </a:ext>
            </a:extLst>
          </p:cNvPr>
          <p:cNvSpPr>
            <a:spLocks noGrp="1"/>
          </p:cNvSpPr>
          <p:nvPr>
            <p:ph type="ftr" sz="quarter" idx="11"/>
          </p:nvPr>
        </p:nvSpPr>
        <p:spPr>
          <a:xfrm>
            <a:off x="1981200" y="6400800"/>
            <a:ext cx="5715000" cy="320675"/>
          </a:xfrm>
        </p:spPr>
        <p:txBody>
          <a:bodyPr/>
          <a:lstStyle/>
          <a:p>
            <a:r>
              <a:rPr lang="en-US"/>
              <a:t>Alisha Sikri                                      ACSML0401                                  Unit-4</a:t>
            </a:r>
            <a:endParaRPr lang="en-US" dirty="0"/>
          </a:p>
        </p:txBody>
      </p:sp>
      <p:sp>
        <p:nvSpPr>
          <p:cNvPr id="6" name="Slide Number Placeholder 5">
            <a:extLst>
              <a:ext uri="{FF2B5EF4-FFF2-40B4-BE49-F238E27FC236}">
                <a16:creationId xmlns:a16="http://schemas.microsoft.com/office/drawing/2014/main" id="{E0E3C88E-97C3-402F-AC1E-4AFE00AA26BA}"/>
              </a:ext>
            </a:extLst>
          </p:cNvPr>
          <p:cNvSpPr>
            <a:spLocks noGrp="1"/>
          </p:cNvSpPr>
          <p:nvPr>
            <p:ph type="sldNum" sz="quarter" idx="12"/>
          </p:nvPr>
        </p:nvSpPr>
        <p:spPr/>
        <p:txBody>
          <a:bodyPr/>
          <a:lstStyle/>
          <a:p>
            <a:fld id="{DD535DB6-9AA5-4DF6-8BB3-90D1D0B22B34}" type="slidenum">
              <a:rPr lang="en-US" smtClean="0"/>
              <a:pPr/>
              <a:t>47</a:t>
            </a:fld>
            <a:endParaRPr lang="en-US"/>
          </a:p>
        </p:txBody>
      </p:sp>
      <p:sp>
        <p:nvSpPr>
          <p:cNvPr id="7" name="Title 1">
            <a:extLst>
              <a:ext uri="{FF2B5EF4-FFF2-40B4-BE49-F238E27FC236}">
                <a16:creationId xmlns:a16="http://schemas.microsoft.com/office/drawing/2014/main" id="{F4B35513-B0AA-4EB1-97E1-955734387435}"/>
              </a:ext>
            </a:extLst>
          </p:cNvPr>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kumimoji="0" lang="en-US" sz="3200" b="1" i="0" u="none" strike="noStrike" kern="1200" cap="none" spc="0" normalizeH="0" baseline="0" noProof="0" dirty="0">
                <a:ln>
                  <a:noFill/>
                </a:ln>
                <a:solidFill>
                  <a:schemeClr val="dk1"/>
                </a:solidFill>
                <a:effectLst/>
                <a:uLnTx/>
                <a:uFillTx/>
                <a:latin typeface="Times New Roman" pitchFamily="18" charset="0"/>
                <a:cs typeface="Times New Roman" pitchFamily="18" charset="0"/>
              </a:rPr>
              <a:t>PERCEPTRON</a:t>
            </a:r>
          </a:p>
        </p:txBody>
      </p:sp>
      <p:pic>
        <p:nvPicPr>
          <p:cNvPr id="8" name="Picture 2" descr="E:\NIET\Project\xLogo11.png.pagespeed.ic.pydHLuCQEZ.png">
            <a:extLst>
              <a:ext uri="{FF2B5EF4-FFF2-40B4-BE49-F238E27FC236}">
                <a16:creationId xmlns:a16="http://schemas.microsoft.com/office/drawing/2014/main" id="{E9BA30DA-CB1C-4B7E-833E-204B2E86EF83}"/>
              </a:ext>
            </a:extLst>
          </p:cNvPr>
          <p:cNvPicPr>
            <a:picLocks noChangeAspect="1" noChangeArrowheads="1"/>
          </p:cNvPicPr>
          <p:nvPr/>
        </p:nvPicPr>
        <p:blipFill>
          <a:blip r:embed="rId2"/>
          <a:srcRect/>
          <a:stretch>
            <a:fillRect/>
          </a:stretch>
        </p:blipFill>
        <p:spPr bwMode="auto">
          <a:xfrm>
            <a:off x="0" y="0"/>
            <a:ext cx="1447800" cy="817163"/>
          </a:xfrm>
          <a:prstGeom prst="rect">
            <a:avLst/>
          </a:prstGeom>
          <a:noFill/>
        </p:spPr>
      </p:pic>
    </p:spTree>
    <p:extLst>
      <p:ext uri="{BB962C8B-B14F-4D97-AF65-F5344CB8AC3E}">
        <p14:creationId xmlns:p14="http://schemas.microsoft.com/office/powerpoint/2010/main" val="325956900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DF89E22-DBEA-4B6D-8124-A6D9FA8314D4}"/>
              </a:ext>
            </a:extLst>
          </p:cNvPr>
          <p:cNvSpPr>
            <a:spLocks noGrp="1"/>
          </p:cNvSpPr>
          <p:nvPr>
            <p:ph idx="1"/>
          </p:nvPr>
        </p:nvSpPr>
        <p:spPr>
          <a:xfrm>
            <a:off x="609600" y="1305559"/>
            <a:ext cx="8229600" cy="4246882"/>
          </a:xfrm>
        </p:spPr>
        <p:txBody>
          <a:bodyPr>
            <a:normAutofit fontScale="92500" lnSpcReduction="20000"/>
          </a:bodyPr>
          <a:lstStyle/>
          <a:p>
            <a:pPr marL="0" indent="0">
              <a:buNone/>
            </a:pPr>
            <a:r>
              <a:rPr lang="en-IN" sz="2400" b="1" i="0" dirty="0">
                <a:solidFill>
                  <a:srgbClr val="111111"/>
                </a:solidFill>
                <a:effectLst/>
              </a:rPr>
              <a:t>B. Multilayer Perceptron</a:t>
            </a:r>
          </a:p>
          <a:p>
            <a:pPr algn="just"/>
            <a:r>
              <a:rPr lang="en-US" sz="2400" b="0" i="0" dirty="0">
                <a:solidFill>
                  <a:srgbClr val="000000"/>
                </a:solidFill>
                <a:effectLst/>
              </a:rPr>
              <a:t>An entry point towards complex neural nets where input data travels through various layers of artificial neurons. </a:t>
            </a:r>
          </a:p>
          <a:p>
            <a:pPr algn="just"/>
            <a:r>
              <a:rPr lang="en-US" sz="2400" b="0" i="0" dirty="0">
                <a:solidFill>
                  <a:srgbClr val="000000"/>
                </a:solidFill>
                <a:effectLst/>
              </a:rPr>
              <a:t>Every single node is connected to all neurons in the next layer which makes it a fully connected neural network. </a:t>
            </a:r>
          </a:p>
          <a:p>
            <a:pPr algn="just"/>
            <a:r>
              <a:rPr lang="en-US" sz="2400" b="0" i="0" dirty="0">
                <a:solidFill>
                  <a:srgbClr val="000000"/>
                </a:solidFill>
                <a:effectLst/>
              </a:rPr>
              <a:t>Input and output layers are present having multiple hidden Layers i.e. at least three or more layers in total. </a:t>
            </a:r>
          </a:p>
          <a:p>
            <a:pPr algn="just"/>
            <a:r>
              <a:rPr lang="en-US" sz="2400" b="0" i="0" dirty="0">
                <a:solidFill>
                  <a:srgbClr val="000000"/>
                </a:solidFill>
                <a:effectLst/>
              </a:rPr>
              <a:t>It has a bi-directional propagation i.e. forward propagation and backward propagation.</a:t>
            </a:r>
          </a:p>
          <a:p>
            <a:pPr algn="just"/>
            <a:r>
              <a:rPr lang="en-US" sz="2400" b="0" i="0" dirty="0">
                <a:solidFill>
                  <a:srgbClr val="000000"/>
                </a:solidFill>
                <a:effectLst/>
              </a:rPr>
              <a:t>Inputs are multiplied with weights and fed to the activation function and in backpropagation, they are modified to reduce the loss. In simple words, weights are machine learnt values from Neural Networks.</a:t>
            </a:r>
          </a:p>
          <a:p>
            <a:pPr marL="0" indent="0">
              <a:buNone/>
            </a:pPr>
            <a:endParaRPr lang="en-IN" sz="2400" b="0" i="0" dirty="0">
              <a:solidFill>
                <a:srgbClr val="111111"/>
              </a:solidFill>
              <a:effectLst/>
            </a:endParaRPr>
          </a:p>
          <a:p>
            <a:endParaRPr lang="en-IN" dirty="0"/>
          </a:p>
        </p:txBody>
      </p:sp>
      <p:sp>
        <p:nvSpPr>
          <p:cNvPr id="4" name="Date Placeholder 3">
            <a:extLst>
              <a:ext uri="{FF2B5EF4-FFF2-40B4-BE49-F238E27FC236}">
                <a16:creationId xmlns:a16="http://schemas.microsoft.com/office/drawing/2014/main" id="{636407BF-09BD-4070-9B23-F8BDE5E70A05}"/>
              </a:ext>
            </a:extLst>
          </p:cNvPr>
          <p:cNvSpPr>
            <a:spLocks noGrp="1"/>
          </p:cNvSpPr>
          <p:nvPr>
            <p:ph type="dt" sz="half" idx="10"/>
          </p:nvPr>
        </p:nvSpPr>
        <p:spPr/>
        <p:txBody>
          <a:bodyPr/>
          <a:lstStyle/>
          <a:p>
            <a:fld id="{8C3F2DC2-D000-4C1F-B744-F719089AFC47}" type="datetime1">
              <a:rPr lang="en-US" smtClean="0"/>
              <a:t>5/4/2022</a:t>
            </a:fld>
            <a:endParaRPr lang="en-US"/>
          </a:p>
        </p:txBody>
      </p:sp>
      <p:sp>
        <p:nvSpPr>
          <p:cNvPr id="5" name="Footer Placeholder 4">
            <a:extLst>
              <a:ext uri="{FF2B5EF4-FFF2-40B4-BE49-F238E27FC236}">
                <a16:creationId xmlns:a16="http://schemas.microsoft.com/office/drawing/2014/main" id="{7D303B3A-2D0B-4798-8912-B53859589BEF}"/>
              </a:ext>
            </a:extLst>
          </p:cNvPr>
          <p:cNvSpPr>
            <a:spLocks noGrp="1"/>
          </p:cNvSpPr>
          <p:nvPr>
            <p:ph type="ftr" sz="quarter" idx="11"/>
          </p:nvPr>
        </p:nvSpPr>
        <p:spPr>
          <a:xfrm>
            <a:off x="1752600" y="6356350"/>
            <a:ext cx="6553200" cy="365125"/>
          </a:xfrm>
        </p:spPr>
        <p:txBody>
          <a:bodyPr/>
          <a:lstStyle/>
          <a:p>
            <a:r>
              <a:rPr lang="en-US"/>
              <a:t>Alisha Sikri                                      ACSML0401                                  Unit-4</a:t>
            </a:r>
            <a:endParaRPr lang="en-US" dirty="0"/>
          </a:p>
        </p:txBody>
      </p:sp>
      <p:sp>
        <p:nvSpPr>
          <p:cNvPr id="6" name="Slide Number Placeholder 5">
            <a:extLst>
              <a:ext uri="{FF2B5EF4-FFF2-40B4-BE49-F238E27FC236}">
                <a16:creationId xmlns:a16="http://schemas.microsoft.com/office/drawing/2014/main" id="{4F314781-3D6D-446F-84E2-56FF13CB38D5}"/>
              </a:ext>
            </a:extLst>
          </p:cNvPr>
          <p:cNvSpPr>
            <a:spLocks noGrp="1"/>
          </p:cNvSpPr>
          <p:nvPr>
            <p:ph type="sldNum" sz="quarter" idx="12"/>
          </p:nvPr>
        </p:nvSpPr>
        <p:spPr/>
        <p:txBody>
          <a:bodyPr/>
          <a:lstStyle/>
          <a:p>
            <a:fld id="{DD535DB6-9AA5-4DF6-8BB3-90D1D0B22B34}" type="slidenum">
              <a:rPr lang="en-US" smtClean="0"/>
              <a:pPr/>
              <a:t>48</a:t>
            </a:fld>
            <a:endParaRPr lang="en-US"/>
          </a:p>
        </p:txBody>
      </p:sp>
      <p:sp>
        <p:nvSpPr>
          <p:cNvPr id="8" name="Title 1">
            <a:extLst>
              <a:ext uri="{FF2B5EF4-FFF2-40B4-BE49-F238E27FC236}">
                <a16:creationId xmlns:a16="http://schemas.microsoft.com/office/drawing/2014/main" id="{4135EB9A-444E-4BD5-8434-CA196E2F22AA}"/>
              </a:ext>
            </a:extLst>
          </p:cNvPr>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3200" b="1" i="0" dirty="0">
                <a:solidFill>
                  <a:srgbClr val="111111"/>
                </a:solidFill>
                <a:effectLst/>
                <a:latin typeface="Lato"/>
              </a:rPr>
              <a:t>MULTILAYER PERCEPTRON</a:t>
            </a:r>
            <a:endParaRPr lang="en-IN" sz="3200" b="0" i="0" dirty="0">
              <a:solidFill>
                <a:srgbClr val="111111"/>
              </a:solidFill>
              <a:effectLst/>
              <a:latin typeface="Lato"/>
            </a:endParaRPr>
          </a:p>
        </p:txBody>
      </p:sp>
      <p:pic>
        <p:nvPicPr>
          <p:cNvPr id="9" name="Picture 2" descr="E:\NIET\Project\xLogo11.png.pagespeed.ic.pydHLuCQEZ.png">
            <a:extLst>
              <a:ext uri="{FF2B5EF4-FFF2-40B4-BE49-F238E27FC236}">
                <a16:creationId xmlns:a16="http://schemas.microsoft.com/office/drawing/2014/main" id="{E72DCD17-4031-43F4-94D3-6C381070B08C}"/>
              </a:ext>
            </a:extLst>
          </p:cNvPr>
          <p:cNvPicPr>
            <a:picLocks noChangeAspect="1" noChangeArrowheads="1"/>
          </p:cNvPicPr>
          <p:nvPr/>
        </p:nvPicPr>
        <p:blipFill>
          <a:blip r:embed="rId2"/>
          <a:srcRect/>
          <a:stretch>
            <a:fillRect/>
          </a:stretch>
        </p:blipFill>
        <p:spPr bwMode="auto">
          <a:xfrm>
            <a:off x="0" y="0"/>
            <a:ext cx="1447800" cy="817163"/>
          </a:xfrm>
          <a:prstGeom prst="rect">
            <a:avLst/>
          </a:prstGeom>
          <a:noFill/>
        </p:spPr>
      </p:pic>
    </p:spTree>
    <p:extLst>
      <p:ext uri="{BB962C8B-B14F-4D97-AF65-F5344CB8AC3E}">
        <p14:creationId xmlns:p14="http://schemas.microsoft.com/office/powerpoint/2010/main" val="257570674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DF89E22-DBEA-4B6D-8124-A6D9FA8314D4}"/>
              </a:ext>
            </a:extLst>
          </p:cNvPr>
          <p:cNvSpPr>
            <a:spLocks noGrp="1"/>
          </p:cNvSpPr>
          <p:nvPr>
            <p:ph idx="1"/>
          </p:nvPr>
        </p:nvSpPr>
        <p:spPr>
          <a:xfrm>
            <a:off x="482600" y="1066801"/>
            <a:ext cx="8229600" cy="1676399"/>
          </a:xfrm>
        </p:spPr>
        <p:txBody>
          <a:bodyPr>
            <a:normAutofit/>
          </a:bodyPr>
          <a:lstStyle/>
          <a:p>
            <a:pPr algn="just"/>
            <a:r>
              <a:rPr lang="en-US" sz="2400" b="0" i="0" dirty="0">
                <a:solidFill>
                  <a:srgbClr val="000000"/>
                </a:solidFill>
                <a:effectLst/>
              </a:rPr>
              <a:t>They self-adjust depending on the difference between predicted outputs vs training inputs. Nonlinear activation functions are used followed by </a:t>
            </a:r>
            <a:r>
              <a:rPr lang="en-US" sz="2400" b="0" i="0" dirty="0" err="1">
                <a:solidFill>
                  <a:srgbClr val="000000"/>
                </a:solidFill>
                <a:effectLst/>
              </a:rPr>
              <a:t>softmax</a:t>
            </a:r>
            <a:r>
              <a:rPr lang="en-US" sz="2400" b="0" i="0" dirty="0">
                <a:solidFill>
                  <a:srgbClr val="000000"/>
                </a:solidFill>
                <a:effectLst/>
              </a:rPr>
              <a:t> as an output layer activation function.</a:t>
            </a:r>
          </a:p>
          <a:p>
            <a:endParaRPr lang="en-IN" dirty="0"/>
          </a:p>
        </p:txBody>
      </p:sp>
      <p:sp>
        <p:nvSpPr>
          <p:cNvPr id="4" name="Date Placeholder 3">
            <a:extLst>
              <a:ext uri="{FF2B5EF4-FFF2-40B4-BE49-F238E27FC236}">
                <a16:creationId xmlns:a16="http://schemas.microsoft.com/office/drawing/2014/main" id="{636407BF-09BD-4070-9B23-F8BDE5E70A05}"/>
              </a:ext>
            </a:extLst>
          </p:cNvPr>
          <p:cNvSpPr>
            <a:spLocks noGrp="1"/>
          </p:cNvSpPr>
          <p:nvPr>
            <p:ph type="dt" sz="half" idx="10"/>
          </p:nvPr>
        </p:nvSpPr>
        <p:spPr/>
        <p:txBody>
          <a:bodyPr/>
          <a:lstStyle/>
          <a:p>
            <a:fld id="{B519DB4F-2884-4666-B887-6A61D8FAB6F8}" type="datetime1">
              <a:rPr lang="en-US" smtClean="0"/>
              <a:t>5/4/2022</a:t>
            </a:fld>
            <a:endParaRPr lang="en-US"/>
          </a:p>
        </p:txBody>
      </p:sp>
      <p:sp>
        <p:nvSpPr>
          <p:cNvPr id="5" name="Footer Placeholder 4">
            <a:extLst>
              <a:ext uri="{FF2B5EF4-FFF2-40B4-BE49-F238E27FC236}">
                <a16:creationId xmlns:a16="http://schemas.microsoft.com/office/drawing/2014/main" id="{7D303B3A-2D0B-4798-8912-B53859589BEF}"/>
              </a:ext>
            </a:extLst>
          </p:cNvPr>
          <p:cNvSpPr>
            <a:spLocks noGrp="1"/>
          </p:cNvSpPr>
          <p:nvPr>
            <p:ph type="ftr" sz="quarter" idx="11"/>
          </p:nvPr>
        </p:nvSpPr>
        <p:spPr>
          <a:xfrm>
            <a:off x="1905000" y="6356350"/>
            <a:ext cx="5486400" cy="365125"/>
          </a:xfrm>
        </p:spPr>
        <p:txBody>
          <a:bodyPr/>
          <a:lstStyle/>
          <a:p>
            <a:r>
              <a:rPr lang="en-US"/>
              <a:t>Alisha Sikri                                      ACSML0401                                  Unit-4</a:t>
            </a:r>
            <a:endParaRPr lang="en-US" dirty="0"/>
          </a:p>
        </p:txBody>
      </p:sp>
      <p:sp>
        <p:nvSpPr>
          <p:cNvPr id="6" name="Slide Number Placeholder 5">
            <a:extLst>
              <a:ext uri="{FF2B5EF4-FFF2-40B4-BE49-F238E27FC236}">
                <a16:creationId xmlns:a16="http://schemas.microsoft.com/office/drawing/2014/main" id="{4F314781-3D6D-446F-84E2-56FF13CB38D5}"/>
              </a:ext>
            </a:extLst>
          </p:cNvPr>
          <p:cNvSpPr>
            <a:spLocks noGrp="1"/>
          </p:cNvSpPr>
          <p:nvPr>
            <p:ph type="sldNum" sz="quarter" idx="12"/>
          </p:nvPr>
        </p:nvSpPr>
        <p:spPr/>
        <p:txBody>
          <a:bodyPr/>
          <a:lstStyle/>
          <a:p>
            <a:fld id="{DD535DB6-9AA5-4DF6-8BB3-90D1D0B22B34}" type="slidenum">
              <a:rPr lang="en-US" smtClean="0"/>
              <a:pPr/>
              <a:t>49</a:t>
            </a:fld>
            <a:endParaRPr lang="en-US"/>
          </a:p>
        </p:txBody>
      </p:sp>
      <p:sp>
        <p:nvSpPr>
          <p:cNvPr id="8" name="Title 1">
            <a:extLst>
              <a:ext uri="{FF2B5EF4-FFF2-40B4-BE49-F238E27FC236}">
                <a16:creationId xmlns:a16="http://schemas.microsoft.com/office/drawing/2014/main" id="{75D5A419-10EB-40AB-9FF6-A729488AB51A}"/>
              </a:ext>
            </a:extLst>
          </p:cNvPr>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3200" b="1" i="0" dirty="0">
                <a:solidFill>
                  <a:srgbClr val="111111"/>
                </a:solidFill>
                <a:effectLst/>
                <a:latin typeface="Lato"/>
              </a:rPr>
              <a:t>MULTILAYER PERCEPTRON</a:t>
            </a:r>
            <a:endParaRPr lang="en-IN" sz="3200" b="0" i="0" dirty="0">
              <a:solidFill>
                <a:srgbClr val="111111"/>
              </a:solidFill>
              <a:effectLst/>
              <a:latin typeface="Lato"/>
            </a:endParaRPr>
          </a:p>
        </p:txBody>
      </p:sp>
      <p:pic>
        <p:nvPicPr>
          <p:cNvPr id="9" name="Picture 2" descr="E:\NIET\Project\xLogo11.png.pagespeed.ic.pydHLuCQEZ.png">
            <a:extLst>
              <a:ext uri="{FF2B5EF4-FFF2-40B4-BE49-F238E27FC236}">
                <a16:creationId xmlns:a16="http://schemas.microsoft.com/office/drawing/2014/main" id="{390957FB-544C-40D7-B7E6-64B2267149FB}"/>
              </a:ext>
            </a:extLst>
          </p:cNvPr>
          <p:cNvPicPr>
            <a:picLocks noChangeAspect="1" noChangeArrowheads="1"/>
          </p:cNvPicPr>
          <p:nvPr/>
        </p:nvPicPr>
        <p:blipFill>
          <a:blip r:embed="rId2"/>
          <a:srcRect/>
          <a:stretch>
            <a:fillRect/>
          </a:stretch>
        </p:blipFill>
        <p:spPr bwMode="auto">
          <a:xfrm>
            <a:off x="0" y="0"/>
            <a:ext cx="1447800" cy="817163"/>
          </a:xfrm>
          <a:prstGeom prst="rect">
            <a:avLst/>
          </a:prstGeom>
          <a:noFill/>
        </p:spPr>
      </p:pic>
      <p:pic>
        <p:nvPicPr>
          <p:cNvPr id="2050" name="Picture 2" descr="types of neural networks">
            <a:extLst>
              <a:ext uri="{FF2B5EF4-FFF2-40B4-BE49-F238E27FC236}">
                <a16:creationId xmlns:a16="http://schemas.microsoft.com/office/drawing/2014/main" id="{D1D9832E-32FB-489B-ACDD-4A290028F9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54200" y="2895600"/>
            <a:ext cx="5486400" cy="3152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02394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990600"/>
            <a:ext cx="9144000" cy="5791200"/>
          </a:xfrm>
        </p:spPr>
        <p:txBody>
          <a:bodyPr>
            <a:noAutofit/>
          </a:bodyPr>
          <a:lstStyle/>
          <a:p>
            <a:pPr>
              <a:buNone/>
            </a:pPr>
            <a:r>
              <a:rPr lang="en-US" sz="2000" b="1" dirty="0">
                <a:solidFill>
                  <a:srgbClr val="C00000"/>
                </a:solidFill>
              </a:rPr>
              <a:t>Unit-I : Introduction-</a:t>
            </a:r>
            <a:endParaRPr lang="en-IN" sz="2000" b="1" dirty="0">
              <a:solidFill>
                <a:srgbClr val="C00000"/>
              </a:solidFill>
            </a:endParaRPr>
          </a:p>
          <a:p>
            <a:pPr algn="just">
              <a:buNone/>
            </a:pPr>
            <a:r>
              <a:rPr lang="en-US" sz="2000" dirty="0"/>
              <a:t>	Learning, Types of Learning, Well defined learning problems, Designing a Learning System, History of ML, Introduction of Machine Learning Approaches – (Artificial Neural Network, Clustering, Reinforcement Learning, Decision Tree Learning, Bayesian networks, Support Vector Machine, Genetic Algorithm), Issues in Machine Learning and Data Science Vs Machine Learning</a:t>
            </a:r>
          </a:p>
          <a:p>
            <a:pPr algn="just"/>
            <a:r>
              <a:rPr lang="en-US" sz="2000" b="1" dirty="0">
                <a:solidFill>
                  <a:srgbClr val="C00000"/>
                </a:solidFill>
              </a:rPr>
              <a:t>Unit-II : REGRESSION:</a:t>
            </a:r>
          </a:p>
          <a:p>
            <a:pPr algn="just">
              <a:buNone/>
            </a:pPr>
            <a:r>
              <a:rPr lang="en-US" sz="2000" dirty="0"/>
              <a:t>	 Linear Regression and Logistic Regression BAYESIAN LEARNING - </a:t>
            </a:r>
            <a:r>
              <a:rPr lang="en-US" sz="2000" dirty="0" err="1"/>
              <a:t>Bayes</a:t>
            </a:r>
            <a:r>
              <a:rPr lang="en-US" sz="2000" dirty="0"/>
              <a:t> theorem, Concept learning, </a:t>
            </a:r>
            <a:r>
              <a:rPr lang="en-US" sz="2000" dirty="0" err="1"/>
              <a:t>Bayes</a:t>
            </a:r>
            <a:r>
              <a:rPr lang="en-US" sz="2000" dirty="0"/>
              <a:t> Optimal Classifier, Naïve </a:t>
            </a:r>
            <a:r>
              <a:rPr lang="en-US" sz="2000" dirty="0" err="1"/>
              <a:t>Bayes</a:t>
            </a:r>
            <a:r>
              <a:rPr lang="en-US" sz="2000" dirty="0"/>
              <a:t> classifier, Bayesian belief networks, EM algorithm. SUPPORT VECTOR MACHINE: Introduction, Types of support vector kernel – (Linear kernel, polynomial </a:t>
            </a:r>
            <a:r>
              <a:rPr lang="en-US" sz="2000" dirty="0" err="1"/>
              <a:t>kernel,and</a:t>
            </a:r>
            <a:r>
              <a:rPr lang="en-US" sz="2000" dirty="0"/>
              <a:t> </a:t>
            </a:r>
            <a:r>
              <a:rPr lang="en-US" sz="2000" dirty="0" err="1"/>
              <a:t>Gaussiankernel</a:t>
            </a:r>
            <a:r>
              <a:rPr lang="en-US" sz="2000" dirty="0"/>
              <a:t>), </a:t>
            </a:r>
            <a:r>
              <a:rPr lang="en-US" sz="2000" dirty="0" err="1"/>
              <a:t>Hyperplane</a:t>
            </a:r>
            <a:r>
              <a:rPr lang="en-US" sz="2000" dirty="0"/>
              <a:t> – (Decision surface), Properties of SVM, and Issues in SVM.</a:t>
            </a:r>
            <a:endParaRPr lang="en-IN" sz="2000" dirty="0"/>
          </a:p>
          <a:p>
            <a:pPr algn="just">
              <a:buNone/>
            </a:pPr>
            <a:r>
              <a:rPr lang="en-US" sz="2000" b="1" dirty="0">
                <a:solidFill>
                  <a:srgbClr val="C00000"/>
                </a:solidFill>
              </a:rPr>
              <a:t>Unit-III : </a:t>
            </a:r>
            <a:r>
              <a:rPr lang="en-US" sz="2000" dirty="0"/>
              <a:t>DECISION TREE LEARNING - Decision tree learning algorithm, Inductive bias, Inductive inference with decision trees, Entropy and information theory, Information gain, ID-3 Algorithm, Issues in Decision tree learning. INSTANCE-BASED LEARNING – k-Nearest </a:t>
            </a:r>
            <a:r>
              <a:rPr lang="en-US" sz="2000" dirty="0" err="1"/>
              <a:t>Neighbour</a:t>
            </a:r>
            <a:r>
              <a:rPr lang="en-US" sz="2000" dirty="0"/>
              <a:t> Learning, Locally Weighted Regression, Radial basis function networks, Case-based learning</a:t>
            </a:r>
            <a:r>
              <a:rPr lang="en-US" sz="2000" b="1" dirty="0">
                <a:solidFill>
                  <a:srgbClr val="C00000"/>
                </a:solidFill>
              </a:rPr>
              <a:t>.</a:t>
            </a:r>
            <a:endParaRPr lang="en-US" sz="2000"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5</a:t>
            </a:fld>
            <a:endParaRPr lang="en-US" dirty="0"/>
          </a:p>
        </p:txBody>
      </p:sp>
      <p:sp>
        <p:nvSpPr>
          <p:cNvPr id="7" name="Title 1"/>
          <p:cNvSpPr txBox="1">
            <a:spLocks/>
          </p:cNvSpPr>
          <p:nvPr/>
        </p:nvSpPr>
        <p:spPr>
          <a:xfrm>
            <a:off x="1371600" y="131364"/>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600" b="1" dirty="0"/>
              <a:t>Syllabus</a:t>
            </a:r>
          </a:p>
        </p:txBody>
      </p:sp>
      <p:sp>
        <p:nvSpPr>
          <p:cNvPr id="9" name="Footer Placeholder 8"/>
          <p:cNvSpPr>
            <a:spLocks noGrp="1"/>
          </p:cNvSpPr>
          <p:nvPr>
            <p:ph type="ftr" sz="quarter" idx="11"/>
          </p:nvPr>
        </p:nvSpPr>
        <p:spPr/>
        <p:txBody>
          <a:bodyPr/>
          <a:lstStyle/>
          <a:p>
            <a:r>
              <a:rPr lang="en-IN"/>
              <a:t>Alisha Sikri                                      ACSML0401                                  Unit-4</a:t>
            </a:r>
          </a:p>
        </p:txBody>
      </p:sp>
      <p:sp>
        <p:nvSpPr>
          <p:cNvPr id="2" name="Date Placeholder 1"/>
          <p:cNvSpPr>
            <a:spLocks noGrp="1"/>
          </p:cNvSpPr>
          <p:nvPr>
            <p:ph type="dt" sz="half" idx="10"/>
          </p:nvPr>
        </p:nvSpPr>
        <p:spPr/>
        <p:txBody>
          <a:bodyPr/>
          <a:lstStyle/>
          <a:p>
            <a:fld id="{EEBA46CA-E506-4542-951A-FD46EBD9A444}" type="datetime1">
              <a:rPr lang="en-US" smtClean="0"/>
              <a:t>5/4/2022</a:t>
            </a:fld>
            <a:endParaRPr lang="en-US"/>
          </a:p>
        </p:txBody>
      </p:sp>
      <p:pic>
        <p:nvPicPr>
          <p:cNvPr id="10"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0" y="20466"/>
            <a:ext cx="1447800" cy="776230"/>
          </a:xfrm>
          <a:prstGeom prst="rect">
            <a:avLst/>
          </a:prstGeom>
          <a:noFill/>
        </p:spPr>
      </p:pic>
    </p:spTree>
    <p:extLst>
      <p:ext uri="{BB962C8B-B14F-4D97-AF65-F5344CB8AC3E}">
        <p14:creationId xmlns:p14="http://schemas.microsoft.com/office/powerpoint/2010/main" val="65071413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DF89E22-DBEA-4B6D-8124-A6D9FA8314D4}"/>
              </a:ext>
            </a:extLst>
          </p:cNvPr>
          <p:cNvSpPr>
            <a:spLocks noGrp="1"/>
          </p:cNvSpPr>
          <p:nvPr>
            <p:ph idx="1"/>
          </p:nvPr>
        </p:nvSpPr>
        <p:spPr>
          <a:xfrm>
            <a:off x="457200" y="1600201"/>
            <a:ext cx="8229600" cy="2971800"/>
          </a:xfrm>
        </p:spPr>
        <p:txBody>
          <a:bodyPr>
            <a:normAutofit lnSpcReduction="10000"/>
          </a:bodyPr>
          <a:lstStyle/>
          <a:p>
            <a:pPr marL="0" indent="0" algn="l">
              <a:buNone/>
            </a:pPr>
            <a:r>
              <a:rPr lang="en-US" sz="2400" b="1" i="0" dirty="0">
                <a:solidFill>
                  <a:srgbClr val="111111"/>
                </a:solidFill>
                <a:effectLst/>
              </a:rPr>
              <a:t>Advantages on Multi-Layer Perceptron</a:t>
            </a:r>
            <a:endParaRPr lang="en-US" sz="2400" b="0" i="0" dirty="0">
              <a:solidFill>
                <a:srgbClr val="111111"/>
              </a:solidFill>
              <a:effectLst/>
            </a:endParaRPr>
          </a:p>
          <a:p>
            <a:pPr algn="l">
              <a:buFont typeface="+mj-lt"/>
              <a:buAutoNum type="arabicPeriod"/>
            </a:pPr>
            <a:r>
              <a:rPr lang="en-US" sz="2400" b="0" i="0" dirty="0">
                <a:solidFill>
                  <a:srgbClr val="000000"/>
                </a:solidFill>
                <a:effectLst/>
              </a:rPr>
              <a:t>Used for deep learning [due to the presence of dense fully connected layers and back propagation] </a:t>
            </a:r>
          </a:p>
          <a:p>
            <a:pPr marL="0" indent="0" algn="l">
              <a:buNone/>
            </a:pPr>
            <a:endParaRPr lang="en-US" sz="2400" b="0" i="0" dirty="0">
              <a:solidFill>
                <a:srgbClr val="000000"/>
              </a:solidFill>
              <a:effectLst/>
            </a:endParaRPr>
          </a:p>
          <a:p>
            <a:pPr marL="0" indent="0" algn="l">
              <a:buNone/>
            </a:pPr>
            <a:r>
              <a:rPr lang="en-US" sz="2400" b="1" i="0" dirty="0">
                <a:solidFill>
                  <a:srgbClr val="111111"/>
                </a:solidFill>
                <a:effectLst/>
              </a:rPr>
              <a:t>Disadvantages on Multi-Layer Perceptron: </a:t>
            </a:r>
            <a:endParaRPr lang="en-US" sz="2400" b="0" i="0" dirty="0">
              <a:solidFill>
                <a:srgbClr val="111111"/>
              </a:solidFill>
              <a:effectLst/>
            </a:endParaRPr>
          </a:p>
          <a:p>
            <a:pPr marL="0" indent="0" algn="l">
              <a:buNone/>
            </a:pPr>
            <a:r>
              <a:rPr lang="en-US" sz="2400" b="0" i="0" dirty="0">
                <a:solidFill>
                  <a:srgbClr val="000000"/>
                </a:solidFill>
                <a:effectLst/>
              </a:rPr>
              <a:t>1. Comparatively complex to design and maintain</a:t>
            </a:r>
          </a:p>
          <a:p>
            <a:pPr marL="0" indent="0" algn="l">
              <a:buNone/>
            </a:pPr>
            <a:r>
              <a:rPr lang="en-US" sz="2400" b="0" i="0" dirty="0">
                <a:solidFill>
                  <a:srgbClr val="000000"/>
                </a:solidFill>
                <a:effectLst/>
              </a:rPr>
              <a:t>2. Comparatively slow (depends on number of hidden layer</a:t>
            </a:r>
          </a:p>
          <a:p>
            <a:endParaRPr lang="en-IN" dirty="0"/>
          </a:p>
        </p:txBody>
      </p:sp>
      <p:sp>
        <p:nvSpPr>
          <p:cNvPr id="4" name="Date Placeholder 3">
            <a:extLst>
              <a:ext uri="{FF2B5EF4-FFF2-40B4-BE49-F238E27FC236}">
                <a16:creationId xmlns:a16="http://schemas.microsoft.com/office/drawing/2014/main" id="{636407BF-09BD-4070-9B23-F8BDE5E70A05}"/>
              </a:ext>
            </a:extLst>
          </p:cNvPr>
          <p:cNvSpPr>
            <a:spLocks noGrp="1"/>
          </p:cNvSpPr>
          <p:nvPr>
            <p:ph type="dt" sz="half" idx="10"/>
          </p:nvPr>
        </p:nvSpPr>
        <p:spPr/>
        <p:txBody>
          <a:bodyPr/>
          <a:lstStyle/>
          <a:p>
            <a:fld id="{D44AF90C-AB18-4CE4-8852-34DF09A80C2A}" type="datetime1">
              <a:rPr lang="en-US" smtClean="0"/>
              <a:t>5/4/2022</a:t>
            </a:fld>
            <a:endParaRPr lang="en-US"/>
          </a:p>
        </p:txBody>
      </p:sp>
      <p:sp>
        <p:nvSpPr>
          <p:cNvPr id="5" name="Footer Placeholder 4">
            <a:extLst>
              <a:ext uri="{FF2B5EF4-FFF2-40B4-BE49-F238E27FC236}">
                <a16:creationId xmlns:a16="http://schemas.microsoft.com/office/drawing/2014/main" id="{7D303B3A-2D0B-4798-8912-B53859589BEF}"/>
              </a:ext>
            </a:extLst>
          </p:cNvPr>
          <p:cNvSpPr>
            <a:spLocks noGrp="1"/>
          </p:cNvSpPr>
          <p:nvPr>
            <p:ph type="ftr" sz="quarter" idx="11"/>
          </p:nvPr>
        </p:nvSpPr>
        <p:spPr>
          <a:xfrm>
            <a:off x="1981200" y="6356350"/>
            <a:ext cx="5638800" cy="365125"/>
          </a:xfrm>
        </p:spPr>
        <p:txBody>
          <a:bodyPr/>
          <a:lstStyle/>
          <a:p>
            <a:r>
              <a:rPr lang="en-US"/>
              <a:t>Alisha Sikri                                      ACSML0401                                  Unit-4</a:t>
            </a:r>
            <a:endParaRPr lang="en-US" dirty="0"/>
          </a:p>
        </p:txBody>
      </p:sp>
      <p:sp>
        <p:nvSpPr>
          <p:cNvPr id="6" name="Slide Number Placeholder 5">
            <a:extLst>
              <a:ext uri="{FF2B5EF4-FFF2-40B4-BE49-F238E27FC236}">
                <a16:creationId xmlns:a16="http://schemas.microsoft.com/office/drawing/2014/main" id="{4F314781-3D6D-446F-84E2-56FF13CB38D5}"/>
              </a:ext>
            </a:extLst>
          </p:cNvPr>
          <p:cNvSpPr>
            <a:spLocks noGrp="1"/>
          </p:cNvSpPr>
          <p:nvPr>
            <p:ph type="sldNum" sz="quarter" idx="12"/>
          </p:nvPr>
        </p:nvSpPr>
        <p:spPr/>
        <p:txBody>
          <a:bodyPr/>
          <a:lstStyle/>
          <a:p>
            <a:fld id="{DD535DB6-9AA5-4DF6-8BB3-90D1D0B22B34}" type="slidenum">
              <a:rPr lang="en-US" smtClean="0"/>
              <a:pPr/>
              <a:t>50</a:t>
            </a:fld>
            <a:endParaRPr lang="en-US"/>
          </a:p>
        </p:txBody>
      </p:sp>
      <p:sp>
        <p:nvSpPr>
          <p:cNvPr id="8" name="Title 1">
            <a:extLst>
              <a:ext uri="{FF2B5EF4-FFF2-40B4-BE49-F238E27FC236}">
                <a16:creationId xmlns:a16="http://schemas.microsoft.com/office/drawing/2014/main" id="{A99330FF-1121-4F6B-B8DC-3B9F77110504}"/>
              </a:ext>
            </a:extLst>
          </p:cNvPr>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3200" b="1" i="0" dirty="0">
                <a:solidFill>
                  <a:srgbClr val="111111"/>
                </a:solidFill>
                <a:effectLst/>
                <a:latin typeface="Lato"/>
              </a:rPr>
              <a:t>MULTILAYER PERCEPTRON</a:t>
            </a:r>
            <a:endParaRPr lang="en-IN" sz="3200" b="0" i="0" dirty="0">
              <a:solidFill>
                <a:srgbClr val="111111"/>
              </a:solidFill>
              <a:effectLst/>
              <a:latin typeface="Lato"/>
            </a:endParaRPr>
          </a:p>
        </p:txBody>
      </p:sp>
      <p:pic>
        <p:nvPicPr>
          <p:cNvPr id="9" name="Picture 2" descr="E:\NIET\Project\xLogo11.png.pagespeed.ic.pydHLuCQEZ.png">
            <a:extLst>
              <a:ext uri="{FF2B5EF4-FFF2-40B4-BE49-F238E27FC236}">
                <a16:creationId xmlns:a16="http://schemas.microsoft.com/office/drawing/2014/main" id="{B8CA7516-75E5-4E27-ACF9-F18EE546D163}"/>
              </a:ext>
            </a:extLst>
          </p:cNvPr>
          <p:cNvPicPr>
            <a:picLocks noChangeAspect="1" noChangeArrowheads="1"/>
          </p:cNvPicPr>
          <p:nvPr/>
        </p:nvPicPr>
        <p:blipFill>
          <a:blip r:embed="rId2"/>
          <a:srcRect/>
          <a:stretch>
            <a:fillRect/>
          </a:stretch>
        </p:blipFill>
        <p:spPr bwMode="auto">
          <a:xfrm>
            <a:off x="0" y="0"/>
            <a:ext cx="1447800" cy="817163"/>
          </a:xfrm>
          <a:prstGeom prst="rect">
            <a:avLst/>
          </a:prstGeom>
          <a:noFill/>
        </p:spPr>
      </p:pic>
    </p:spTree>
    <p:extLst>
      <p:ext uri="{BB962C8B-B14F-4D97-AF65-F5344CB8AC3E}">
        <p14:creationId xmlns:p14="http://schemas.microsoft.com/office/powerpoint/2010/main" val="332992109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DF89E22-DBEA-4B6D-8124-A6D9FA8314D4}"/>
              </a:ext>
            </a:extLst>
          </p:cNvPr>
          <p:cNvSpPr>
            <a:spLocks noGrp="1"/>
          </p:cNvSpPr>
          <p:nvPr>
            <p:ph idx="1"/>
          </p:nvPr>
        </p:nvSpPr>
        <p:spPr>
          <a:xfrm>
            <a:off x="462280" y="967977"/>
            <a:ext cx="8229600" cy="5257009"/>
          </a:xfrm>
        </p:spPr>
        <p:txBody>
          <a:bodyPr>
            <a:normAutofit fontScale="85000" lnSpcReduction="20000"/>
          </a:bodyPr>
          <a:lstStyle/>
          <a:p>
            <a:pPr marL="0" indent="0" algn="just">
              <a:buNone/>
            </a:pPr>
            <a:r>
              <a:rPr lang="en-IN" sz="2800" b="1" dirty="0">
                <a:solidFill>
                  <a:srgbClr val="111111"/>
                </a:solidFill>
              </a:rPr>
              <a:t>C. </a:t>
            </a:r>
            <a:r>
              <a:rPr lang="en-IN" sz="1200" b="1" i="0" dirty="0">
                <a:solidFill>
                  <a:srgbClr val="111111"/>
                </a:solidFill>
                <a:effectLst/>
              </a:rPr>
              <a:t>. </a:t>
            </a:r>
            <a:r>
              <a:rPr lang="en-IN" sz="3100" b="1" i="0" dirty="0">
                <a:solidFill>
                  <a:srgbClr val="111111"/>
                </a:solidFill>
                <a:effectLst/>
              </a:rPr>
              <a:t>Convolutional Neural Network</a:t>
            </a:r>
            <a:endParaRPr lang="en-IN" sz="3100" b="0" i="0" dirty="0">
              <a:solidFill>
                <a:srgbClr val="111111"/>
              </a:solidFill>
              <a:effectLst/>
            </a:endParaRPr>
          </a:p>
          <a:p>
            <a:pPr algn="just"/>
            <a:r>
              <a:rPr lang="en-US" sz="3100" b="0" i="0" dirty="0">
                <a:solidFill>
                  <a:srgbClr val="000000"/>
                </a:solidFill>
                <a:effectLst/>
              </a:rPr>
              <a:t>Convolution neural network contains a three-dimensional arrangement of neurons, instead of the standard two-dimensional array. </a:t>
            </a:r>
          </a:p>
          <a:p>
            <a:pPr algn="just"/>
            <a:r>
              <a:rPr lang="en-US" sz="3100" b="0" i="0" dirty="0">
                <a:solidFill>
                  <a:srgbClr val="000000"/>
                </a:solidFill>
                <a:effectLst/>
              </a:rPr>
              <a:t>The first layer is called a convolutional layer.</a:t>
            </a:r>
          </a:p>
          <a:p>
            <a:pPr algn="just"/>
            <a:r>
              <a:rPr lang="en-US" sz="3100" b="0" i="0" dirty="0">
                <a:solidFill>
                  <a:srgbClr val="000000"/>
                </a:solidFill>
                <a:effectLst/>
              </a:rPr>
              <a:t>Each neuron in the convolutional layer only processes the information from a small part of the visual field. </a:t>
            </a:r>
          </a:p>
          <a:p>
            <a:pPr algn="just"/>
            <a:r>
              <a:rPr lang="en-US" sz="3100" b="0" i="0" dirty="0">
                <a:solidFill>
                  <a:srgbClr val="000000"/>
                </a:solidFill>
                <a:effectLst/>
              </a:rPr>
              <a:t>Input features are taken in batch-wise like a filter. The network understands the images in parts and can compute these operations multiple times to complete the full image processing. </a:t>
            </a:r>
          </a:p>
          <a:p>
            <a:pPr algn="just"/>
            <a:r>
              <a:rPr lang="en-US" sz="3100" b="0" i="0" dirty="0">
                <a:solidFill>
                  <a:srgbClr val="000000"/>
                </a:solidFill>
                <a:effectLst/>
              </a:rPr>
              <a:t>Processing involves conversion of the image from RGB or HSI scale to grey-scale. Furthering the changes in the pixel value will help to detect the edges and images can be classified into different categories.</a:t>
            </a:r>
            <a:endParaRPr lang="en-IN" sz="3100" dirty="0"/>
          </a:p>
          <a:p>
            <a:pPr algn="just"/>
            <a:endParaRPr lang="en-IN" dirty="0"/>
          </a:p>
        </p:txBody>
      </p:sp>
      <p:sp>
        <p:nvSpPr>
          <p:cNvPr id="4" name="Date Placeholder 3">
            <a:extLst>
              <a:ext uri="{FF2B5EF4-FFF2-40B4-BE49-F238E27FC236}">
                <a16:creationId xmlns:a16="http://schemas.microsoft.com/office/drawing/2014/main" id="{636407BF-09BD-4070-9B23-F8BDE5E70A05}"/>
              </a:ext>
            </a:extLst>
          </p:cNvPr>
          <p:cNvSpPr>
            <a:spLocks noGrp="1"/>
          </p:cNvSpPr>
          <p:nvPr>
            <p:ph type="dt" sz="half" idx="10"/>
          </p:nvPr>
        </p:nvSpPr>
        <p:spPr/>
        <p:txBody>
          <a:bodyPr/>
          <a:lstStyle/>
          <a:p>
            <a:fld id="{9C04310A-BF90-4194-BC88-2B8150FCA6D2}" type="datetime1">
              <a:rPr lang="en-US" smtClean="0"/>
              <a:t>5/4/2022</a:t>
            </a:fld>
            <a:endParaRPr lang="en-US"/>
          </a:p>
        </p:txBody>
      </p:sp>
      <p:sp>
        <p:nvSpPr>
          <p:cNvPr id="5" name="Footer Placeholder 4">
            <a:extLst>
              <a:ext uri="{FF2B5EF4-FFF2-40B4-BE49-F238E27FC236}">
                <a16:creationId xmlns:a16="http://schemas.microsoft.com/office/drawing/2014/main" id="{7D303B3A-2D0B-4798-8912-B53859589BEF}"/>
              </a:ext>
            </a:extLst>
          </p:cNvPr>
          <p:cNvSpPr>
            <a:spLocks noGrp="1"/>
          </p:cNvSpPr>
          <p:nvPr>
            <p:ph type="ftr" sz="quarter" idx="11"/>
          </p:nvPr>
        </p:nvSpPr>
        <p:spPr>
          <a:xfrm>
            <a:off x="2057400" y="6507164"/>
            <a:ext cx="5562600" cy="214311"/>
          </a:xfrm>
        </p:spPr>
        <p:txBody>
          <a:bodyPr/>
          <a:lstStyle/>
          <a:p>
            <a:r>
              <a:rPr lang="en-US"/>
              <a:t>Alisha Sikri                                      ACSML0401                                  Unit-4</a:t>
            </a:r>
            <a:endParaRPr lang="en-US" dirty="0"/>
          </a:p>
        </p:txBody>
      </p:sp>
      <p:sp>
        <p:nvSpPr>
          <p:cNvPr id="6" name="Slide Number Placeholder 5">
            <a:extLst>
              <a:ext uri="{FF2B5EF4-FFF2-40B4-BE49-F238E27FC236}">
                <a16:creationId xmlns:a16="http://schemas.microsoft.com/office/drawing/2014/main" id="{4F314781-3D6D-446F-84E2-56FF13CB38D5}"/>
              </a:ext>
            </a:extLst>
          </p:cNvPr>
          <p:cNvSpPr>
            <a:spLocks noGrp="1"/>
          </p:cNvSpPr>
          <p:nvPr>
            <p:ph type="sldNum" sz="quarter" idx="12"/>
          </p:nvPr>
        </p:nvSpPr>
        <p:spPr/>
        <p:txBody>
          <a:bodyPr/>
          <a:lstStyle/>
          <a:p>
            <a:fld id="{DD535DB6-9AA5-4DF6-8BB3-90D1D0B22B34}" type="slidenum">
              <a:rPr lang="en-US" smtClean="0"/>
              <a:pPr/>
              <a:t>51</a:t>
            </a:fld>
            <a:endParaRPr lang="en-US"/>
          </a:p>
        </p:txBody>
      </p:sp>
      <p:sp>
        <p:nvSpPr>
          <p:cNvPr id="8" name="Title 1">
            <a:extLst>
              <a:ext uri="{FF2B5EF4-FFF2-40B4-BE49-F238E27FC236}">
                <a16:creationId xmlns:a16="http://schemas.microsoft.com/office/drawing/2014/main" id="{7C0EB3D3-3321-4EFF-8AE2-DCC750AC9BEE}"/>
              </a:ext>
            </a:extLst>
          </p:cNvPr>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indent="0" algn="ctr">
              <a:buNone/>
            </a:pPr>
            <a:r>
              <a:rPr lang="en-IN" sz="3200" b="1" i="0" dirty="0">
                <a:solidFill>
                  <a:srgbClr val="111111"/>
                </a:solidFill>
                <a:effectLst/>
              </a:rPr>
              <a:t>CONVOLUTIONAL NEURAL NETWORK</a:t>
            </a:r>
            <a:endParaRPr lang="en-IN" sz="3200" b="0" i="0" dirty="0">
              <a:solidFill>
                <a:srgbClr val="111111"/>
              </a:solidFill>
              <a:effectLst/>
            </a:endParaRPr>
          </a:p>
        </p:txBody>
      </p:sp>
      <p:pic>
        <p:nvPicPr>
          <p:cNvPr id="9" name="Picture 2" descr="E:\NIET\Project\xLogo11.png.pagespeed.ic.pydHLuCQEZ.png">
            <a:extLst>
              <a:ext uri="{FF2B5EF4-FFF2-40B4-BE49-F238E27FC236}">
                <a16:creationId xmlns:a16="http://schemas.microsoft.com/office/drawing/2014/main" id="{37B3F60D-B34A-47C6-80A6-0FA91A575C5A}"/>
              </a:ext>
            </a:extLst>
          </p:cNvPr>
          <p:cNvPicPr>
            <a:picLocks noChangeAspect="1" noChangeArrowheads="1"/>
          </p:cNvPicPr>
          <p:nvPr/>
        </p:nvPicPr>
        <p:blipFill>
          <a:blip r:embed="rId2"/>
          <a:srcRect/>
          <a:stretch>
            <a:fillRect/>
          </a:stretch>
        </p:blipFill>
        <p:spPr bwMode="auto">
          <a:xfrm>
            <a:off x="0" y="0"/>
            <a:ext cx="1447800" cy="817163"/>
          </a:xfrm>
          <a:prstGeom prst="rect">
            <a:avLst/>
          </a:prstGeom>
          <a:noFill/>
        </p:spPr>
      </p:pic>
    </p:spTree>
    <p:extLst>
      <p:ext uri="{BB962C8B-B14F-4D97-AF65-F5344CB8AC3E}">
        <p14:creationId xmlns:p14="http://schemas.microsoft.com/office/powerpoint/2010/main" val="230579840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636407BF-09BD-4070-9B23-F8BDE5E70A05}"/>
              </a:ext>
            </a:extLst>
          </p:cNvPr>
          <p:cNvSpPr>
            <a:spLocks noGrp="1"/>
          </p:cNvSpPr>
          <p:nvPr>
            <p:ph type="dt" sz="half" idx="10"/>
          </p:nvPr>
        </p:nvSpPr>
        <p:spPr/>
        <p:txBody>
          <a:bodyPr/>
          <a:lstStyle/>
          <a:p>
            <a:fld id="{714663AA-FE8D-47D3-8CFF-1EA5899E59DC}" type="datetime1">
              <a:rPr lang="en-US" smtClean="0"/>
              <a:t>5/4/2022</a:t>
            </a:fld>
            <a:endParaRPr lang="en-US"/>
          </a:p>
        </p:txBody>
      </p:sp>
      <p:sp>
        <p:nvSpPr>
          <p:cNvPr id="5" name="Footer Placeholder 4">
            <a:extLst>
              <a:ext uri="{FF2B5EF4-FFF2-40B4-BE49-F238E27FC236}">
                <a16:creationId xmlns:a16="http://schemas.microsoft.com/office/drawing/2014/main" id="{7D303B3A-2D0B-4798-8912-B53859589BEF}"/>
              </a:ext>
            </a:extLst>
          </p:cNvPr>
          <p:cNvSpPr>
            <a:spLocks noGrp="1"/>
          </p:cNvSpPr>
          <p:nvPr>
            <p:ph type="ftr" sz="quarter" idx="11"/>
          </p:nvPr>
        </p:nvSpPr>
        <p:spPr>
          <a:xfrm>
            <a:off x="2133600" y="6553200"/>
            <a:ext cx="5867400" cy="168275"/>
          </a:xfrm>
        </p:spPr>
        <p:txBody>
          <a:bodyPr/>
          <a:lstStyle/>
          <a:p>
            <a:r>
              <a:rPr lang="en-US"/>
              <a:t>Alisha Sikri                                      ACSML0401                                  Unit-4</a:t>
            </a:r>
            <a:endParaRPr lang="en-US" dirty="0"/>
          </a:p>
        </p:txBody>
      </p:sp>
      <p:sp>
        <p:nvSpPr>
          <p:cNvPr id="6" name="Slide Number Placeholder 5">
            <a:extLst>
              <a:ext uri="{FF2B5EF4-FFF2-40B4-BE49-F238E27FC236}">
                <a16:creationId xmlns:a16="http://schemas.microsoft.com/office/drawing/2014/main" id="{4F314781-3D6D-446F-84E2-56FF13CB38D5}"/>
              </a:ext>
            </a:extLst>
          </p:cNvPr>
          <p:cNvSpPr>
            <a:spLocks noGrp="1"/>
          </p:cNvSpPr>
          <p:nvPr>
            <p:ph type="sldNum" sz="quarter" idx="12"/>
          </p:nvPr>
        </p:nvSpPr>
        <p:spPr/>
        <p:txBody>
          <a:bodyPr/>
          <a:lstStyle/>
          <a:p>
            <a:fld id="{DD535DB6-9AA5-4DF6-8BB3-90D1D0B22B34}" type="slidenum">
              <a:rPr lang="en-US" smtClean="0"/>
              <a:pPr/>
              <a:t>52</a:t>
            </a:fld>
            <a:endParaRPr lang="en-US"/>
          </a:p>
        </p:txBody>
      </p:sp>
      <p:sp>
        <p:nvSpPr>
          <p:cNvPr id="20" name="Title 1">
            <a:extLst>
              <a:ext uri="{FF2B5EF4-FFF2-40B4-BE49-F238E27FC236}">
                <a16:creationId xmlns:a16="http://schemas.microsoft.com/office/drawing/2014/main" id="{2517D6BE-CBF8-4493-A690-F96C4E1523D0}"/>
              </a:ext>
            </a:extLst>
          </p:cNvPr>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indent="0" algn="ctr">
              <a:buNone/>
            </a:pPr>
            <a:r>
              <a:rPr lang="en-IN" sz="3200" b="1" i="0" dirty="0">
                <a:solidFill>
                  <a:srgbClr val="111111"/>
                </a:solidFill>
                <a:effectLst/>
              </a:rPr>
              <a:t>CONVOLUTIONAL NEURAL NETWORK</a:t>
            </a:r>
            <a:endParaRPr lang="en-IN" sz="3200" b="0" i="0" dirty="0">
              <a:solidFill>
                <a:srgbClr val="111111"/>
              </a:solidFill>
              <a:effectLst/>
            </a:endParaRPr>
          </a:p>
        </p:txBody>
      </p:sp>
      <p:pic>
        <p:nvPicPr>
          <p:cNvPr id="21" name="Picture 2" descr="E:\NIET\Project\xLogo11.png.pagespeed.ic.pydHLuCQEZ.png">
            <a:extLst>
              <a:ext uri="{FF2B5EF4-FFF2-40B4-BE49-F238E27FC236}">
                <a16:creationId xmlns:a16="http://schemas.microsoft.com/office/drawing/2014/main" id="{84D9FE07-A229-4771-A30E-21BAAAD25FC6}"/>
              </a:ext>
            </a:extLst>
          </p:cNvPr>
          <p:cNvPicPr>
            <a:picLocks noChangeAspect="1" noChangeArrowheads="1"/>
          </p:cNvPicPr>
          <p:nvPr/>
        </p:nvPicPr>
        <p:blipFill>
          <a:blip r:embed="rId2"/>
          <a:srcRect/>
          <a:stretch>
            <a:fillRect/>
          </a:stretch>
        </p:blipFill>
        <p:spPr bwMode="auto">
          <a:xfrm>
            <a:off x="0" y="0"/>
            <a:ext cx="1447800" cy="817163"/>
          </a:xfrm>
          <a:prstGeom prst="rect">
            <a:avLst/>
          </a:prstGeom>
          <a:noFill/>
        </p:spPr>
      </p:pic>
      <p:pic>
        <p:nvPicPr>
          <p:cNvPr id="3087" name="Picture 15" descr="types of neural networks">
            <a:extLst>
              <a:ext uri="{FF2B5EF4-FFF2-40B4-BE49-F238E27FC236}">
                <a16:creationId xmlns:a16="http://schemas.microsoft.com/office/drawing/2014/main" id="{A6FA05CE-A168-4C84-A9EF-42615CFEB37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950" y="1495424"/>
            <a:ext cx="7772400" cy="36861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709715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DF89E22-DBEA-4B6D-8124-A6D9FA8314D4}"/>
              </a:ext>
            </a:extLst>
          </p:cNvPr>
          <p:cNvSpPr>
            <a:spLocks noGrp="1"/>
          </p:cNvSpPr>
          <p:nvPr>
            <p:ph idx="1"/>
          </p:nvPr>
        </p:nvSpPr>
        <p:spPr>
          <a:xfrm>
            <a:off x="457200" y="1447800"/>
            <a:ext cx="8229600" cy="4678363"/>
          </a:xfrm>
        </p:spPr>
        <p:txBody>
          <a:bodyPr>
            <a:normAutofit/>
          </a:bodyPr>
          <a:lstStyle/>
          <a:p>
            <a:pPr marL="0" indent="0" algn="l">
              <a:buNone/>
            </a:pPr>
            <a:r>
              <a:rPr lang="en-US" sz="2600" b="1" i="0" dirty="0">
                <a:solidFill>
                  <a:srgbClr val="111111"/>
                </a:solidFill>
                <a:effectLst/>
              </a:rPr>
              <a:t>Advantages of Convolution Neural Network:</a:t>
            </a:r>
            <a:endParaRPr lang="en-US" sz="2600" b="0" i="0" dirty="0">
              <a:solidFill>
                <a:srgbClr val="111111"/>
              </a:solidFill>
              <a:effectLst/>
            </a:endParaRPr>
          </a:p>
          <a:p>
            <a:pPr algn="l">
              <a:buFont typeface="+mj-lt"/>
              <a:buAutoNum type="arabicPeriod"/>
            </a:pPr>
            <a:r>
              <a:rPr lang="en-US" sz="2600" b="0" i="0" dirty="0">
                <a:solidFill>
                  <a:srgbClr val="000000"/>
                </a:solidFill>
                <a:effectLst/>
              </a:rPr>
              <a:t>Used for deep learning with few parameters</a:t>
            </a:r>
          </a:p>
          <a:p>
            <a:pPr algn="l">
              <a:buFont typeface="+mj-lt"/>
              <a:buAutoNum type="arabicPeriod"/>
            </a:pPr>
            <a:r>
              <a:rPr lang="en-US" sz="2600" b="0" i="0" dirty="0">
                <a:solidFill>
                  <a:srgbClr val="000000"/>
                </a:solidFill>
                <a:effectLst/>
              </a:rPr>
              <a:t>Less parameters to learn as compared to fully connected layer</a:t>
            </a:r>
          </a:p>
          <a:p>
            <a:pPr marL="0" indent="0" algn="l">
              <a:buNone/>
            </a:pPr>
            <a:r>
              <a:rPr lang="en-US" sz="2600" b="1" i="0" dirty="0">
                <a:solidFill>
                  <a:srgbClr val="111111"/>
                </a:solidFill>
                <a:effectLst/>
              </a:rPr>
              <a:t>Disadvantages of Convolution Neural Network:</a:t>
            </a:r>
            <a:endParaRPr lang="en-US" sz="2600" b="0" i="0" dirty="0">
              <a:solidFill>
                <a:srgbClr val="111111"/>
              </a:solidFill>
              <a:effectLst/>
            </a:endParaRPr>
          </a:p>
          <a:p>
            <a:pPr algn="l">
              <a:buFont typeface="Arial" panose="020B0604020202020204" pitchFamily="34" charset="0"/>
              <a:buChar char="•"/>
            </a:pPr>
            <a:r>
              <a:rPr lang="en-US" sz="2600" b="0" i="0" dirty="0">
                <a:solidFill>
                  <a:srgbClr val="000000"/>
                </a:solidFill>
                <a:effectLst/>
              </a:rPr>
              <a:t>Comparatively complex to design and maintain</a:t>
            </a:r>
          </a:p>
          <a:p>
            <a:pPr algn="l">
              <a:buFont typeface="Arial" panose="020B0604020202020204" pitchFamily="34" charset="0"/>
              <a:buChar char="•"/>
            </a:pPr>
            <a:r>
              <a:rPr lang="en-US" sz="2600" b="0" i="0" dirty="0">
                <a:solidFill>
                  <a:srgbClr val="000000"/>
                </a:solidFill>
                <a:effectLst/>
              </a:rPr>
              <a:t>Comparatively slow [depends on the number of hidden layers]</a:t>
            </a:r>
          </a:p>
          <a:p>
            <a:endParaRPr lang="en-IN" dirty="0"/>
          </a:p>
        </p:txBody>
      </p:sp>
      <p:sp>
        <p:nvSpPr>
          <p:cNvPr id="4" name="Date Placeholder 3">
            <a:extLst>
              <a:ext uri="{FF2B5EF4-FFF2-40B4-BE49-F238E27FC236}">
                <a16:creationId xmlns:a16="http://schemas.microsoft.com/office/drawing/2014/main" id="{636407BF-09BD-4070-9B23-F8BDE5E70A05}"/>
              </a:ext>
            </a:extLst>
          </p:cNvPr>
          <p:cNvSpPr>
            <a:spLocks noGrp="1"/>
          </p:cNvSpPr>
          <p:nvPr>
            <p:ph type="dt" sz="half" idx="10"/>
          </p:nvPr>
        </p:nvSpPr>
        <p:spPr/>
        <p:txBody>
          <a:bodyPr/>
          <a:lstStyle/>
          <a:p>
            <a:fld id="{2EF8891B-939D-4793-9873-EB0C56A59CCC}" type="datetime1">
              <a:rPr lang="en-US" smtClean="0"/>
              <a:t>5/4/2022</a:t>
            </a:fld>
            <a:endParaRPr lang="en-US"/>
          </a:p>
        </p:txBody>
      </p:sp>
      <p:sp>
        <p:nvSpPr>
          <p:cNvPr id="5" name="Footer Placeholder 4">
            <a:extLst>
              <a:ext uri="{FF2B5EF4-FFF2-40B4-BE49-F238E27FC236}">
                <a16:creationId xmlns:a16="http://schemas.microsoft.com/office/drawing/2014/main" id="{7D303B3A-2D0B-4798-8912-B53859589BEF}"/>
              </a:ext>
            </a:extLst>
          </p:cNvPr>
          <p:cNvSpPr>
            <a:spLocks noGrp="1"/>
          </p:cNvSpPr>
          <p:nvPr>
            <p:ph type="ftr" sz="quarter" idx="11"/>
          </p:nvPr>
        </p:nvSpPr>
        <p:spPr>
          <a:xfrm>
            <a:off x="1981200" y="6356350"/>
            <a:ext cx="5867400" cy="365125"/>
          </a:xfrm>
        </p:spPr>
        <p:txBody>
          <a:bodyPr/>
          <a:lstStyle/>
          <a:p>
            <a:r>
              <a:rPr lang="en-US"/>
              <a:t>Alisha Sikri                                      ACSML0401                                  Unit-4</a:t>
            </a:r>
            <a:endParaRPr lang="en-US" dirty="0"/>
          </a:p>
        </p:txBody>
      </p:sp>
      <p:sp>
        <p:nvSpPr>
          <p:cNvPr id="6" name="Slide Number Placeholder 5">
            <a:extLst>
              <a:ext uri="{FF2B5EF4-FFF2-40B4-BE49-F238E27FC236}">
                <a16:creationId xmlns:a16="http://schemas.microsoft.com/office/drawing/2014/main" id="{4F314781-3D6D-446F-84E2-56FF13CB38D5}"/>
              </a:ext>
            </a:extLst>
          </p:cNvPr>
          <p:cNvSpPr>
            <a:spLocks noGrp="1"/>
          </p:cNvSpPr>
          <p:nvPr>
            <p:ph type="sldNum" sz="quarter" idx="12"/>
          </p:nvPr>
        </p:nvSpPr>
        <p:spPr/>
        <p:txBody>
          <a:bodyPr/>
          <a:lstStyle/>
          <a:p>
            <a:fld id="{DD535DB6-9AA5-4DF6-8BB3-90D1D0B22B34}" type="slidenum">
              <a:rPr lang="en-US" smtClean="0"/>
              <a:pPr/>
              <a:t>53</a:t>
            </a:fld>
            <a:endParaRPr lang="en-US"/>
          </a:p>
        </p:txBody>
      </p:sp>
      <p:sp>
        <p:nvSpPr>
          <p:cNvPr id="8" name="Title 1">
            <a:extLst>
              <a:ext uri="{FF2B5EF4-FFF2-40B4-BE49-F238E27FC236}">
                <a16:creationId xmlns:a16="http://schemas.microsoft.com/office/drawing/2014/main" id="{5049743E-E8B7-431F-A62E-F9E647466F09}"/>
              </a:ext>
            </a:extLst>
          </p:cNvPr>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indent="0" algn="ctr">
              <a:buNone/>
            </a:pPr>
            <a:r>
              <a:rPr lang="en-IN" sz="3200" b="1" i="0" dirty="0">
                <a:solidFill>
                  <a:srgbClr val="111111"/>
                </a:solidFill>
                <a:effectLst/>
              </a:rPr>
              <a:t>CONVOLUTIONAL NEURAL NETWORK</a:t>
            </a:r>
            <a:endParaRPr lang="en-IN" sz="3200" b="0" i="0" dirty="0">
              <a:solidFill>
                <a:srgbClr val="111111"/>
              </a:solidFill>
              <a:effectLst/>
            </a:endParaRPr>
          </a:p>
        </p:txBody>
      </p:sp>
      <p:pic>
        <p:nvPicPr>
          <p:cNvPr id="9" name="Picture 2" descr="E:\NIET\Project\xLogo11.png.pagespeed.ic.pydHLuCQEZ.png">
            <a:extLst>
              <a:ext uri="{FF2B5EF4-FFF2-40B4-BE49-F238E27FC236}">
                <a16:creationId xmlns:a16="http://schemas.microsoft.com/office/drawing/2014/main" id="{6DB779FA-42E8-4C71-BFE7-19FF8C239857}"/>
              </a:ext>
            </a:extLst>
          </p:cNvPr>
          <p:cNvPicPr>
            <a:picLocks noChangeAspect="1" noChangeArrowheads="1"/>
          </p:cNvPicPr>
          <p:nvPr/>
        </p:nvPicPr>
        <p:blipFill>
          <a:blip r:embed="rId2"/>
          <a:srcRect/>
          <a:stretch>
            <a:fillRect/>
          </a:stretch>
        </p:blipFill>
        <p:spPr bwMode="auto">
          <a:xfrm>
            <a:off x="0" y="0"/>
            <a:ext cx="1447800" cy="817163"/>
          </a:xfrm>
          <a:prstGeom prst="rect">
            <a:avLst/>
          </a:prstGeom>
          <a:noFill/>
        </p:spPr>
      </p:pic>
    </p:spTree>
    <p:extLst>
      <p:ext uri="{BB962C8B-B14F-4D97-AF65-F5344CB8AC3E}">
        <p14:creationId xmlns:p14="http://schemas.microsoft.com/office/powerpoint/2010/main" val="348285965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600200"/>
            <a:ext cx="7696200" cy="4419600"/>
          </a:xfrm>
        </p:spPr>
        <p:txBody>
          <a:bodyPr rtlCol="0">
            <a:normAutofit/>
          </a:bodyPr>
          <a:lstStyle/>
          <a:p>
            <a:pPr algn="just">
              <a:defRPr/>
            </a:pPr>
            <a:r>
              <a:rPr lang="en-US" sz="2200" dirty="0"/>
              <a:t>Breakthrough results in</a:t>
            </a:r>
          </a:p>
          <a:p>
            <a:pPr lvl="1" algn="just">
              <a:defRPr/>
            </a:pPr>
            <a:r>
              <a:rPr lang="en-US" sz="2200" dirty="0"/>
              <a:t>Image classification</a:t>
            </a:r>
          </a:p>
          <a:p>
            <a:pPr lvl="1" algn="just">
              <a:defRPr/>
            </a:pPr>
            <a:r>
              <a:rPr lang="en-US" sz="2200" dirty="0"/>
              <a:t>Speech recognition</a:t>
            </a:r>
          </a:p>
          <a:p>
            <a:pPr lvl="1" algn="just">
              <a:defRPr/>
            </a:pPr>
            <a:r>
              <a:rPr lang="en-US" sz="2200" dirty="0"/>
              <a:t>Machine Translation</a:t>
            </a:r>
          </a:p>
          <a:p>
            <a:pPr lvl="1" algn="just">
              <a:defRPr/>
            </a:pPr>
            <a:r>
              <a:rPr lang="en-US" sz="2200" dirty="0"/>
              <a:t>Multi-model learning</a:t>
            </a:r>
          </a:p>
        </p:txBody>
      </p:sp>
      <p:sp>
        <p:nvSpPr>
          <p:cNvPr id="6" name="Slide Number Placeholder 5"/>
          <p:cNvSpPr>
            <a:spLocks noGrp="1"/>
          </p:cNvSpPr>
          <p:nvPr>
            <p:ph type="sldNum" sz="quarter" idx="12"/>
          </p:nvPr>
        </p:nvSpPr>
        <p:spPr/>
        <p:txBody>
          <a:bodyPr/>
          <a:lstStyle/>
          <a:p>
            <a:pPr>
              <a:defRPr/>
            </a:pPr>
            <a:fld id="{825468B5-F38D-4493-80C0-E53F27B1C89F}" type="slidenum">
              <a:rPr lang="en-US"/>
              <a:pPr>
                <a:defRPr/>
              </a:pPr>
              <a:t>54</a:t>
            </a:fld>
            <a:endParaRPr lang="en-US"/>
          </a:p>
        </p:txBody>
      </p:sp>
      <p:grpSp>
        <p:nvGrpSpPr>
          <p:cNvPr id="2" name="Group 10"/>
          <p:cNvGrpSpPr>
            <a:grpSpLocks/>
          </p:cNvGrpSpPr>
          <p:nvPr/>
        </p:nvGrpSpPr>
        <p:grpSpPr bwMode="auto">
          <a:xfrm>
            <a:off x="0" y="152400"/>
            <a:ext cx="8904288" cy="944563"/>
            <a:chOff x="0" y="152400"/>
            <a:chExt cx="8904287" cy="944563"/>
          </a:xfrm>
        </p:grpSpPr>
        <p:sp>
          <p:nvSpPr>
            <p:cNvPr id="7" name="Title 1"/>
            <p:cNvSpPr txBox="1">
              <a:spLocks/>
            </p:cNvSpPr>
            <p:nvPr/>
          </p:nvSpPr>
          <p:spPr>
            <a:xfrm>
              <a:off x="1398588" y="152400"/>
              <a:ext cx="7505699" cy="944563"/>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fontAlgn="auto">
                <a:spcAft>
                  <a:spcPts val="0"/>
                </a:spcAft>
                <a:defRPr/>
              </a:pPr>
              <a:r>
                <a:rPr lang="en-US" sz="3600" b="1" dirty="0"/>
                <a:t>Deep Learning</a:t>
              </a:r>
            </a:p>
          </p:txBody>
        </p:sp>
        <p:pic>
          <p:nvPicPr>
            <p:cNvPr id="17416" name="Picture 2" descr="E:\NIET\Project\xLogo11.png.pagespeed.ic.pydHLuCQEZ.png"/>
            <p:cNvPicPr>
              <a:picLocks noChangeAspect="1" noChangeArrowheads="1"/>
            </p:cNvPicPr>
            <p:nvPr/>
          </p:nvPicPr>
          <p:blipFill>
            <a:blip r:embed="rId2"/>
            <a:srcRect/>
            <a:stretch>
              <a:fillRect/>
            </a:stretch>
          </p:blipFill>
          <p:spPr bwMode="auto">
            <a:xfrm>
              <a:off x="0" y="216099"/>
              <a:ext cx="1447800" cy="817163"/>
            </a:xfrm>
            <a:prstGeom prst="rect">
              <a:avLst/>
            </a:prstGeom>
            <a:noFill/>
            <a:ln w="9525">
              <a:noFill/>
              <a:miter lim="800000"/>
              <a:headEnd/>
              <a:tailEnd/>
            </a:ln>
          </p:spPr>
        </p:pic>
      </p:grpSp>
      <p:sp>
        <p:nvSpPr>
          <p:cNvPr id="10" name="Footer Placeholder 12"/>
          <p:cNvSpPr>
            <a:spLocks noGrp="1"/>
          </p:cNvSpPr>
          <p:nvPr>
            <p:ph type="ftr" sz="quarter" idx="11"/>
          </p:nvPr>
        </p:nvSpPr>
        <p:spPr>
          <a:xfrm>
            <a:off x="2014538" y="6391275"/>
            <a:ext cx="5029200" cy="365125"/>
          </a:xfrm>
        </p:spPr>
        <p:txBody>
          <a:bodyPr/>
          <a:lstStyle/>
          <a:p>
            <a:pPr>
              <a:defRPr/>
            </a:pPr>
            <a:r>
              <a:rPr lang="en-US"/>
              <a:t>Alisha Sikri                                      ACSML0401                                  Unit-4</a:t>
            </a:r>
            <a:endParaRPr lang="en-US" dirty="0"/>
          </a:p>
        </p:txBody>
      </p:sp>
      <p:pic>
        <p:nvPicPr>
          <p:cNvPr id="251906" name="Picture 2"/>
          <p:cNvPicPr>
            <a:picLocks noChangeAspect="1" noChangeArrowheads="1"/>
          </p:cNvPicPr>
          <p:nvPr/>
        </p:nvPicPr>
        <p:blipFill>
          <a:blip r:embed="rId3"/>
          <a:srcRect/>
          <a:stretch>
            <a:fillRect/>
          </a:stretch>
        </p:blipFill>
        <p:spPr bwMode="auto">
          <a:xfrm>
            <a:off x="4876800" y="1828800"/>
            <a:ext cx="4038600" cy="1828800"/>
          </a:xfrm>
          <a:prstGeom prst="rect">
            <a:avLst/>
          </a:prstGeom>
          <a:noFill/>
          <a:ln w="9525">
            <a:noFill/>
            <a:miter lim="800000"/>
            <a:headEnd/>
            <a:tailEnd/>
          </a:ln>
          <a:effectLst/>
        </p:spPr>
      </p:pic>
      <p:sp>
        <p:nvSpPr>
          <p:cNvPr id="4" name="Date Placeholder 3"/>
          <p:cNvSpPr>
            <a:spLocks noGrp="1"/>
          </p:cNvSpPr>
          <p:nvPr>
            <p:ph type="dt" sz="half" idx="10"/>
          </p:nvPr>
        </p:nvSpPr>
        <p:spPr/>
        <p:txBody>
          <a:bodyPr/>
          <a:lstStyle/>
          <a:p>
            <a:fld id="{58871801-C1CE-4446-B409-B1BE734CE5B6}" type="datetime1">
              <a:rPr lang="en-US" smtClean="0"/>
              <a:t>5/4/2022</a:t>
            </a:fld>
            <a:endParaRPr lang="en-US"/>
          </a:p>
        </p:txBody>
      </p:sp>
    </p:spTree>
    <p:extLst>
      <p:ext uri="{BB962C8B-B14F-4D97-AF65-F5344CB8AC3E}">
        <p14:creationId xmlns:p14="http://schemas.microsoft.com/office/powerpoint/2010/main" val="181643344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1365250"/>
            <a:ext cx="8458200" cy="844549"/>
          </a:xfrm>
        </p:spPr>
        <p:txBody>
          <a:bodyPr rtlCol="0">
            <a:normAutofit/>
          </a:bodyPr>
          <a:lstStyle/>
          <a:p>
            <a:pPr algn="just" eaLnBrk="1" fontAlgn="auto" hangingPunct="1">
              <a:spcAft>
                <a:spcPts val="0"/>
              </a:spcAft>
              <a:buNone/>
              <a:defRPr/>
            </a:pPr>
            <a:r>
              <a:rPr lang="en-US" sz="2400" dirty="0"/>
              <a:t>Can you recognize these pictures?               </a:t>
            </a:r>
            <a:endParaRPr lang="en-US" sz="2400" b="1" dirty="0"/>
          </a:p>
          <a:p>
            <a:pPr marL="0" indent="0" eaLnBrk="1" fontAlgn="auto" hangingPunct="1">
              <a:spcAft>
                <a:spcPts val="0"/>
              </a:spcAft>
              <a:buFont typeface="Arial" pitchFamily="34" charset="0"/>
              <a:buNone/>
              <a:defRPr/>
            </a:pPr>
            <a:endParaRPr lang="en-US" dirty="0"/>
          </a:p>
        </p:txBody>
      </p:sp>
      <p:sp>
        <p:nvSpPr>
          <p:cNvPr id="6" name="Slide Number Placeholder 5"/>
          <p:cNvSpPr>
            <a:spLocks noGrp="1"/>
          </p:cNvSpPr>
          <p:nvPr>
            <p:ph type="sldNum" sz="quarter" idx="12"/>
          </p:nvPr>
        </p:nvSpPr>
        <p:spPr/>
        <p:txBody>
          <a:bodyPr/>
          <a:lstStyle/>
          <a:p>
            <a:pPr>
              <a:defRPr/>
            </a:pPr>
            <a:fld id="{825468B5-F38D-4493-80C0-E53F27B1C89F}" type="slidenum">
              <a:rPr lang="en-US"/>
              <a:pPr>
                <a:defRPr/>
              </a:pPr>
              <a:t>55</a:t>
            </a:fld>
            <a:endParaRPr lang="en-US"/>
          </a:p>
        </p:txBody>
      </p:sp>
      <p:grpSp>
        <p:nvGrpSpPr>
          <p:cNvPr id="2" name="Group 10"/>
          <p:cNvGrpSpPr>
            <a:grpSpLocks/>
          </p:cNvGrpSpPr>
          <p:nvPr/>
        </p:nvGrpSpPr>
        <p:grpSpPr bwMode="auto">
          <a:xfrm>
            <a:off x="0" y="152400"/>
            <a:ext cx="8904288" cy="944563"/>
            <a:chOff x="0" y="152400"/>
            <a:chExt cx="8904287" cy="944563"/>
          </a:xfrm>
        </p:grpSpPr>
        <p:sp>
          <p:nvSpPr>
            <p:cNvPr id="7" name="Title 1"/>
            <p:cNvSpPr txBox="1">
              <a:spLocks/>
            </p:cNvSpPr>
            <p:nvPr/>
          </p:nvSpPr>
          <p:spPr>
            <a:xfrm>
              <a:off x="1398588" y="152400"/>
              <a:ext cx="7505699" cy="944563"/>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fontAlgn="auto">
                <a:spcAft>
                  <a:spcPts val="0"/>
                </a:spcAft>
                <a:defRPr/>
              </a:pPr>
              <a:r>
                <a:rPr lang="en-US" sz="3600" b="1" dirty="0"/>
                <a:t>Introduction</a:t>
              </a:r>
            </a:p>
          </p:txBody>
        </p:sp>
        <p:pic>
          <p:nvPicPr>
            <p:cNvPr id="17416" name="Picture 2" descr="E:\NIET\Project\xLogo11.png.pagespeed.ic.pydHLuCQEZ.png"/>
            <p:cNvPicPr>
              <a:picLocks noChangeAspect="1" noChangeArrowheads="1"/>
            </p:cNvPicPr>
            <p:nvPr/>
          </p:nvPicPr>
          <p:blipFill>
            <a:blip r:embed="rId2"/>
            <a:srcRect/>
            <a:stretch>
              <a:fillRect/>
            </a:stretch>
          </p:blipFill>
          <p:spPr bwMode="auto">
            <a:xfrm>
              <a:off x="0" y="216099"/>
              <a:ext cx="1447800" cy="817163"/>
            </a:xfrm>
            <a:prstGeom prst="rect">
              <a:avLst/>
            </a:prstGeom>
            <a:noFill/>
            <a:ln w="9525">
              <a:noFill/>
              <a:miter lim="800000"/>
              <a:headEnd/>
              <a:tailEnd/>
            </a:ln>
          </p:spPr>
        </p:pic>
      </p:grpSp>
      <p:sp>
        <p:nvSpPr>
          <p:cNvPr id="10" name="Footer Placeholder 12"/>
          <p:cNvSpPr>
            <a:spLocks noGrp="1"/>
          </p:cNvSpPr>
          <p:nvPr>
            <p:ph type="ftr" sz="quarter" idx="11"/>
          </p:nvPr>
        </p:nvSpPr>
        <p:spPr>
          <a:xfrm>
            <a:off x="2014538" y="6391275"/>
            <a:ext cx="5029200" cy="365125"/>
          </a:xfrm>
        </p:spPr>
        <p:txBody>
          <a:bodyPr/>
          <a:lstStyle/>
          <a:p>
            <a:pPr>
              <a:defRPr/>
            </a:pPr>
            <a:r>
              <a:rPr lang="en-US"/>
              <a:t>Alisha Sikri                                      ACSML0401                                  Unit-4</a:t>
            </a:r>
            <a:endParaRPr lang="en-US" dirty="0"/>
          </a:p>
        </p:txBody>
      </p:sp>
      <p:pic>
        <p:nvPicPr>
          <p:cNvPr id="165889" name="Picture 1"/>
          <p:cNvPicPr>
            <a:picLocks noChangeAspect="1" noChangeArrowheads="1"/>
          </p:cNvPicPr>
          <p:nvPr/>
        </p:nvPicPr>
        <p:blipFill>
          <a:blip r:embed="rId3"/>
          <a:srcRect/>
          <a:stretch>
            <a:fillRect/>
          </a:stretch>
        </p:blipFill>
        <p:spPr bwMode="auto">
          <a:xfrm>
            <a:off x="1447800" y="2133600"/>
            <a:ext cx="1752600" cy="2572623"/>
          </a:xfrm>
          <a:prstGeom prst="rect">
            <a:avLst/>
          </a:prstGeom>
          <a:noFill/>
          <a:ln w="9525">
            <a:noFill/>
            <a:miter lim="800000"/>
            <a:headEnd/>
            <a:tailEnd/>
          </a:ln>
          <a:effectLst/>
        </p:spPr>
      </p:pic>
      <p:pic>
        <p:nvPicPr>
          <p:cNvPr id="165890" name="Picture 2"/>
          <p:cNvPicPr>
            <a:picLocks noChangeAspect="1" noChangeArrowheads="1"/>
          </p:cNvPicPr>
          <p:nvPr/>
        </p:nvPicPr>
        <p:blipFill>
          <a:blip r:embed="rId4"/>
          <a:srcRect/>
          <a:stretch>
            <a:fillRect/>
          </a:stretch>
        </p:blipFill>
        <p:spPr bwMode="auto">
          <a:xfrm>
            <a:off x="4343400" y="2213736"/>
            <a:ext cx="3429000" cy="2527480"/>
          </a:xfrm>
          <a:prstGeom prst="rect">
            <a:avLst/>
          </a:prstGeom>
          <a:noFill/>
          <a:ln w="9525">
            <a:noFill/>
            <a:miter lim="800000"/>
            <a:headEnd/>
            <a:tailEnd/>
          </a:ln>
          <a:effectLst/>
        </p:spPr>
      </p:pic>
      <p:sp>
        <p:nvSpPr>
          <p:cNvPr id="11" name="Content Placeholder 2"/>
          <p:cNvSpPr txBox="1">
            <a:spLocks/>
          </p:cNvSpPr>
          <p:nvPr/>
        </p:nvSpPr>
        <p:spPr>
          <a:xfrm>
            <a:off x="304800" y="5181600"/>
            <a:ext cx="8458200" cy="844549"/>
          </a:xfrm>
          <a:prstGeom prst="rect">
            <a:avLst/>
          </a:prstGeom>
        </p:spPr>
        <p:txBody>
          <a:bodyPr vert="horz" lIns="91440" tIns="45720" rIns="91440" bIns="45720" rtlCol="0">
            <a:normAutofit/>
          </a:bodyPr>
          <a:lstStyle/>
          <a:p>
            <a:pPr marL="342900" marR="0" lvl="0" indent="-342900" algn="just"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2400" b="0" i="0" u="none" strike="noStrike" kern="1200" cap="none" spc="0" normalizeH="0" baseline="0" noProof="0" dirty="0">
                <a:ln>
                  <a:noFill/>
                </a:ln>
                <a:solidFill>
                  <a:schemeClr val="tx1"/>
                </a:solidFill>
                <a:effectLst/>
                <a:uLnTx/>
                <a:uFillTx/>
                <a:latin typeface="+mn-lt"/>
                <a:ea typeface="+mn-ea"/>
                <a:cs typeface="+mn-cs"/>
              </a:rPr>
              <a:t>If yes, how do you recognize</a:t>
            </a:r>
            <a:r>
              <a:rPr kumimoji="0" lang="en-US" sz="2400" b="0" i="0" u="none" strike="noStrike" kern="1200" cap="none" spc="0" normalizeH="0" noProof="0" dirty="0">
                <a:ln>
                  <a:noFill/>
                </a:ln>
                <a:solidFill>
                  <a:schemeClr val="tx1"/>
                </a:solidFill>
                <a:effectLst/>
                <a:uLnTx/>
                <a:uFillTx/>
                <a:latin typeface="+mn-lt"/>
                <a:ea typeface="+mn-ea"/>
                <a:cs typeface="+mn-cs"/>
              </a:rPr>
              <a:t> it</a:t>
            </a:r>
            <a:r>
              <a:rPr kumimoji="0" lang="en-US" sz="2400" b="0" i="0" u="none" strike="noStrike" kern="1200" cap="none" spc="0" normalizeH="0" baseline="0" noProof="0" dirty="0">
                <a:ln>
                  <a:noFill/>
                </a:ln>
                <a:solidFill>
                  <a:schemeClr val="tx1"/>
                </a:solidFill>
                <a:effectLst/>
                <a:uLnTx/>
                <a:uFillTx/>
                <a:latin typeface="+mn-lt"/>
                <a:ea typeface="+mn-ea"/>
                <a:cs typeface="+mn-cs"/>
              </a:rPr>
              <a:t>?               </a:t>
            </a:r>
            <a:endParaRPr kumimoji="0" lang="en-US" sz="2400" b="1" i="0" u="none" strike="noStrike" kern="1200" cap="none" spc="0" normalizeH="0" baseline="0" noProof="0" dirty="0">
              <a:ln>
                <a:noFill/>
              </a:ln>
              <a:solidFill>
                <a:schemeClr val="tx1"/>
              </a:solidFill>
              <a:effectLst/>
              <a:uLnTx/>
              <a:uFillTx/>
              <a:latin typeface="+mn-lt"/>
              <a:ea typeface="+mn-ea"/>
              <a:cs typeface="+mn-cs"/>
            </a:endParaRPr>
          </a:p>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US" sz="3200" b="0" i="0" u="none" strike="noStrike" kern="1200" cap="none" spc="0" normalizeH="0" baseline="0" noProof="0" dirty="0">
              <a:ln>
                <a:noFill/>
              </a:ln>
              <a:solidFill>
                <a:schemeClr val="tx1"/>
              </a:solidFill>
              <a:effectLst/>
              <a:uLnTx/>
              <a:uFillTx/>
              <a:latin typeface="+mn-lt"/>
              <a:ea typeface="+mn-ea"/>
              <a:cs typeface="+mn-cs"/>
            </a:endParaRPr>
          </a:p>
        </p:txBody>
      </p:sp>
      <p:sp>
        <p:nvSpPr>
          <p:cNvPr id="4" name="Date Placeholder 3"/>
          <p:cNvSpPr>
            <a:spLocks noGrp="1"/>
          </p:cNvSpPr>
          <p:nvPr>
            <p:ph type="dt" sz="half" idx="10"/>
          </p:nvPr>
        </p:nvSpPr>
        <p:spPr/>
        <p:txBody>
          <a:bodyPr/>
          <a:lstStyle/>
          <a:p>
            <a:fld id="{B351B0BA-8AD5-4BBE-972F-B0062E196CF9}" type="datetime1">
              <a:rPr lang="en-US" smtClean="0"/>
              <a:t>5/4/2022</a:t>
            </a:fld>
            <a:endParaRPr lang="en-US"/>
          </a:p>
        </p:txBody>
      </p:sp>
    </p:spTree>
    <p:extLst>
      <p:ext uri="{BB962C8B-B14F-4D97-AF65-F5344CB8AC3E}">
        <p14:creationId xmlns:p14="http://schemas.microsoft.com/office/powerpoint/2010/main" val="384533346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pPr>
              <a:defRPr/>
            </a:pPr>
            <a:fld id="{825468B5-F38D-4493-80C0-E53F27B1C89F}" type="slidenum">
              <a:rPr lang="en-US"/>
              <a:pPr>
                <a:defRPr/>
              </a:pPr>
              <a:t>56</a:t>
            </a:fld>
            <a:endParaRPr lang="en-US"/>
          </a:p>
        </p:txBody>
      </p:sp>
      <p:grpSp>
        <p:nvGrpSpPr>
          <p:cNvPr id="2" name="Group 10"/>
          <p:cNvGrpSpPr>
            <a:grpSpLocks/>
          </p:cNvGrpSpPr>
          <p:nvPr/>
        </p:nvGrpSpPr>
        <p:grpSpPr bwMode="auto">
          <a:xfrm>
            <a:off x="0" y="152400"/>
            <a:ext cx="8904288" cy="944563"/>
            <a:chOff x="0" y="152400"/>
            <a:chExt cx="8904287" cy="944563"/>
          </a:xfrm>
        </p:grpSpPr>
        <p:sp>
          <p:nvSpPr>
            <p:cNvPr id="7" name="Title 1"/>
            <p:cNvSpPr txBox="1">
              <a:spLocks/>
            </p:cNvSpPr>
            <p:nvPr/>
          </p:nvSpPr>
          <p:spPr>
            <a:xfrm>
              <a:off x="1398588" y="152400"/>
              <a:ext cx="7505699" cy="944563"/>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fontAlgn="auto">
                <a:spcAft>
                  <a:spcPts val="0"/>
                </a:spcAft>
                <a:defRPr/>
              </a:pPr>
              <a:r>
                <a:rPr lang="en-US" sz="3600" b="1" dirty="0"/>
                <a:t>Introduction</a:t>
              </a:r>
            </a:p>
          </p:txBody>
        </p:sp>
        <p:pic>
          <p:nvPicPr>
            <p:cNvPr id="17416" name="Picture 2" descr="E:\NIET\Project\xLogo11.png.pagespeed.ic.pydHLuCQEZ.png"/>
            <p:cNvPicPr>
              <a:picLocks noChangeAspect="1" noChangeArrowheads="1"/>
            </p:cNvPicPr>
            <p:nvPr/>
          </p:nvPicPr>
          <p:blipFill>
            <a:blip r:embed="rId2"/>
            <a:srcRect/>
            <a:stretch>
              <a:fillRect/>
            </a:stretch>
          </p:blipFill>
          <p:spPr bwMode="auto">
            <a:xfrm>
              <a:off x="0" y="216099"/>
              <a:ext cx="1447800" cy="817163"/>
            </a:xfrm>
            <a:prstGeom prst="rect">
              <a:avLst/>
            </a:prstGeom>
            <a:noFill/>
            <a:ln w="9525">
              <a:noFill/>
              <a:miter lim="800000"/>
              <a:headEnd/>
              <a:tailEnd/>
            </a:ln>
          </p:spPr>
        </p:pic>
      </p:grpSp>
      <p:sp>
        <p:nvSpPr>
          <p:cNvPr id="10" name="Footer Placeholder 12"/>
          <p:cNvSpPr>
            <a:spLocks noGrp="1"/>
          </p:cNvSpPr>
          <p:nvPr>
            <p:ph type="ftr" sz="quarter" idx="11"/>
          </p:nvPr>
        </p:nvSpPr>
        <p:spPr>
          <a:xfrm>
            <a:off x="2014538" y="6391275"/>
            <a:ext cx="5029200" cy="365125"/>
          </a:xfrm>
        </p:spPr>
        <p:txBody>
          <a:bodyPr/>
          <a:lstStyle/>
          <a:p>
            <a:pPr>
              <a:defRPr/>
            </a:pPr>
            <a:r>
              <a:rPr lang="en-US"/>
              <a:t>Alisha Sikri                                      ACSML0401                                  Unit-4</a:t>
            </a:r>
            <a:endParaRPr lang="en-US" dirty="0"/>
          </a:p>
        </p:txBody>
      </p:sp>
      <p:sp>
        <p:nvSpPr>
          <p:cNvPr id="8" name="Content Placeholder 2"/>
          <p:cNvSpPr>
            <a:spLocks noGrp="1"/>
          </p:cNvSpPr>
          <p:nvPr>
            <p:ph idx="1"/>
          </p:nvPr>
        </p:nvSpPr>
        <p:spPr>
          <a:xfrm>
            <a:off x="304800" y="2971800"/>
            <a:ext cx="8458200" cy="844549"/>
          </a:xfrm>
        </p:spPr>
        <p:txBody>
          <a:bodyPr rtlCol="0">
            <a:normAutofit/>
          </a:bodyPr>
          <a:lstStyle/>
          <a:p>
            <a:pPr algn="ctr" eaLnBrk="1" fontAlgn="auto" hangingPunct="1">
              <a:spcAft>
                <a:spcPts val="0"/>
              </a:spcAft>
              <a:buNone/>
              <a:defRPr/>
            </a:pPr>
            <a:r>
              <a:rPr lang="en-US" sz="2400" dirty="0"/>
              <a:t>Descriptor/ Feature vector</a:t>
            </a:r>
            <a:endParaRPr lang="en-US" sz="2400" b="1" dirty="0"/>
          </a:p>
          <a:p>
            <a:pPr marL="0" indent="0" eaLnBrk="1" fontAlgn="auto" hangingPunct="1">
              <a:spcAft>
                <a:spcPts val="0"/>
              </a:spcAft>
              <a:buFont typeface="Arial" pitchFamily="34" charset="0"/>
              <a:buNone/>
              <a:defRPr/>
            </a:pPr>
            <a:endParaRPr lang="en-US" dirty="0"/>
          </a:p>
        </p:txBody>
      </p:sp>
      <p:sp>
        <p:nvSpPr>
          <p:cNvPr id="3" name="Date Placeholder 2"/>
          <p:cNvSpPr>
            <a:spLocks noGrp="1"/>
          </p:cNvSpPr>
          <p:nvPr>
            <p:ph type="dt" sz="half" idx="10"/>
          </p:nvPr>
        </p:nvSpPr>
        <p:spPr/>
        <p:txBody>
          <a:bodyPr/>
          <a:lstStyle/>
          <a:p>
            <a:fld id="{4AC3B08E-4C71-4171-BF3C-2579699BE1D6}" type="datetime1">
              <a:rPr lang="en-US" smtClean="0"/>
              <a:t>5/4/2022</a:t>
            </a:fld>
            <a:endParaRPr lang="en-US"/>
          </a:p>
        </p:txBody>
      </p:sp>
    </p:spTree>
    <p:extLst>
      <p:ext uri="{BB962C8B-B14F-4D97-AF65-F5344CB8AC3E}">
        <p14:creationId xmlns:p14="http://schemas.microsoft.com/office/powerpoint/2010/main" val="125293552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pPr>
              <a:defRPr/>
            </a:pPr>
            <a:fld id="{825468B5-F38D-4493-80C0-E53F27B1C89F}" type="slidenum">
              <a:rPr lang="en-US"/>
              <a:pPr>
                <a:defRPr/>
              </a:pPr>
              <a:t>57</a:t>
            </a:fld>
            <a:endParaRPr lang="en-US"/>
          </a:p>
        </p:txBody>
      </p:sp>
      <p:grpSp>
        <p:nvGrpSpPr>
          <p:cNvPr id="2" name="Group 10"/>
          <p:cNvGrpSpPr>
            <a:grpSpLocks/>
          </p:cNvGrpSpPr>
          <p:nvPr/>
        </p:nvGrpSpPr>
        <p:grpSpPr bwMode="auto">
          <a:xfrm>
            <a:off x="0" y="152400"/>
            <a:ext cx="8904288" cy="944563"/>
            <a:chOff x="0" y="152400"/>
            <a:chExt cx="8904287" cy="944563"/>
          </a:xfrm>
        </p:grpSpPr>
        <p:sp>
          <p:nvSpPr>
            <p:cNvPr id="7" name="Title 1"/>
            <p:cNvSpPr txBox="1">
              <a:spLocks/>
            </p:cNvSpPr>
            <p:nvPr/>
          </p:nvSpPr>
          <p:spPr>
            <a:xfrm>
              <a:off x="1398588" y="152400"/>
              <a:ext cx="7505699" cy="944563"/>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fontAlgn="auto">
                <a:spcAft>
                  <a:spcPts val="0"/>
                </a:spcAft>
                <a:defRPr/>
              </a:pPr>
              <a:r>
                <a:rPr lang="en-US" sz="3600" b="1" dirty="0"/>
                <a:t>Introduction</a:t>
              </a:r>
            </a:p>
          </p:txBody>
        </p:sp>
        <p:pic>
          <p:nvPicPr>
            <p:cNvPr id="17416" name="Picture 2" descr="E:\NIET\Project\xLogo11.png.pagespeed.ic.pydHLuCQEZ.png"/>
            <p:cNvPicPr>
              <a:picLocks noChangeAspect="1" noChangeArrowheads="1"/>
            </p:cNvPicPr>
            <p:nvPr/>
          </p:nvPicPr>
          <p:blipFill>
            <a:blip r:embed="rId2"/>
            <a:srcRect/>
            <a:stretch>
              <a:fillRect/>
            </a:stretch>
          </p:blipFill>
          <p:spPr bwMode="auto">
            <a:xfrm>
              <a:off x="0" y="216099"/>
              <a:ext cx="1447800" cy="817163"/>
            </a:xfrm>
            <a:prstGeom prst="rect">
              <a:avLst/>
            </a:prstGeom>
            <a:noFill/>
            <a:ln w="9525">
              <a:noFill/>
              <a:miter lim="800000"/>
              <a:headEnd/>
              <a:tailEnd/>
            </a:ln>
          </p:spPr>
        </p:pic>
      </p:grpSp>
      <p:sp>
        <p:nvSpPr>
          <p:cNvPr id="10" name="Footer Placeholder 12"/>
          <p:cNvSpPr>
            <a:spLocks noGrp="1"/>
          </p:cNvSpPr>
          <p:nvPr>
            <p:ph type="ftr" sz="quarter" idx="11"/>
          </p:nvPr>
        </p:nvSpPr>
        <p:spPr>
          <a:xfrm>
            <a:off x="2014538" y="6391275"/>
            <a:ext cx="5029200" cy="365125"/>
          </a:xfrm>
        </p:spPr>
        <p:txBody>
          <a:bodyPr/>
          <a:lstStyle/>
          <a:p>
            <a:pPr>
              <a:defRPr/>
            </a:pPr>
            <a:r>
              <a:rPr lang="en-US"/>
              <a:t>Alisha Sikri                                      ACSML0401                                  Unit-4</a:t>
            </a:r>
            <a:endParaRPr lang="en-US" dirty="0"/>
          </a:p>
        </p:txBody>
      </p:sp>
      <p:pic>
        <p:nvPicPr>
          <p:cNvPr id="237570" name="Picture 2"/>
          <p:cNvPicPr>
            <a:picLocks noChangeAspect="1" noChangeArrowheads="1"/>
          </p:cNvPicPr>
          <p:nvPr/>
        </p:nvPicPr>
        <p:blipFill>
          <a:blip r:embed="rId3"/>
          <a:srcRect/>
          <a:stretch>
            <a:fillRect/>
          </a:stretch>
        </p:blipFill>
        <p:spPr bwMode="auto">
          <a:xfrm>
            <a:off x="152400" y="1600200"/>
            <a:ext cx="4396154" cy="3429000"/>
          </a:xfrm>
          <a:prstGeom prst="rect">
            <a:avLst/>
          </a:prstGeom>
          <a:noFill/>
          <a:ln w="9525">
            <a:noFill/>
            <a:miter lim="800000"/>
            <a:headEnd/>
            <a:tailEnd/>
          </a:ln>
          <a:effectLst/>
        </p:spPr>
      </p:pic>
      <p:pic>
        <p:nvPicPr>
          <p:cNvPr id="237571" name="Picture 3"/>
          <p:cNvPicPr>
            <a:picLocks noGrp="1" noChangeAspect="1" noChangeArrowheads="1"/>
          </p:cNvPicPr>
          <p:nvPr>
            <p:ph idx="1"/>
          </p:nvPr>
        </p:nvPicPr>
        <p:blipFill>
          <a:blip r:embed="rId4"/>
          <a:srcRect/>
          <a:stretch>
            <a:fillRect/>
          </a:stretch>
        </p:blipFill>
        <p:spPr bwMode="auto">
          <a:xfrm>
            <a:off x="4648200" y="1828800"/>
            <a:ext cx="4084906" cy="1752600"/>
          </a:xfrm>
          <a:prstGeom prst="rect">
            <a:avLst/>
          </a:prstGeom>
          <a:noFill/>
          <a:ln w="9525">
            <a:noFill/>
            <a:miter lim="800000"/>
            <a:headEnd/>
            <a:tailEnd/>
          </a:ln>
          <a:effectLst/>
        </p:spPr>
      </p:pic>
      <p:sp>
        <p:nvSpPr>
          <p:cNvPr id="3" name="Date Placeholder 2"/>
          <p:cNvSpPr>
            <a:spLocks noGrp="1"/>
          </p:cNvSpPr>
          <p:nvPr>
            <p:ph type="dt" sz="half" idx="10"/>
          </p:nvPr>
        </p:nvSpPr>
        <p:spPr/>
        <p:txBody>
          <a:bodyPr/>
          <a:lstStyle/>
          <a:p>
            <a:fld id="{58A9FBB2-56AB-4E09-9D6B-47CC466B79C3}" type="datetime1">
              <a:rPr lang="en-US" smtClean="0"/>
              <a:t>5/4/2022</a:t>
            </a:fld>
            <a:endParaRPr lang="en-US"/>
          </a:p>
        </p:txBody>
      </p:sp>
    </p:spTree>
    <p:extLst>
      <p:ext uri="{BB962C8B-B14F-4D97-AF65-F5344CB8AC3E}">
        <p14:creationId xmlns:p14="http://schemas.microsoft.com/office/powerpoint/2010/main" val="333249248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pPr>
              <a:defRPr/>
            </a:pPr>
            <a:fld id="{825468B5-F38D-4493-80C0-E53F27B1C89F}" type="slidenum">
              <a:rPr lang="en-US"/>
              <a:pPr>
                <a:defRPr/>
              </a:pPr>
              <a:t>58</a:t>
            </a:fld>
            <a:endParaRPr lang="en-US"/>
          </a:p>
        </p:txBody>
      </p:sp>
      <p:grpSp>
        <p:nvGrpSpPr>
          <p:cNvPr id="2" name="Group 10"/>
          <p:cNvGrpSpPr>
            <a:grpSpLocks/>
          </p:cNvGrpSpPr>
          <p:nvPr/>
        </p:nvGrpSpPr>
        <p:grpSpPr bwMode="auto">
          <a:xfrm>
            <a:off x="0" y="152400"/>
            <a:ext cx="8904288" cy="944563"/>
            <a:chOff x="0" y="152400"/>
            <a:chExt cx="8904287" cy="944563"/>
          </a:xfrm>
        </p:grpSpPr>
        <p:sp>
          <p:nvSpPr>
            <p:cNvPr id="7" name="Title 1"/>
            <p:cNvSpPr txBox="1">
              <a:spLocks/>
            </p:cNvSpPr>
            <p:nvPr/>
          </p:nvSpPr>
          <p:spPr>
            <a:xfrm>
              <a:off x="1398588" y="152400"/>
              <a:ext cx="7505699" cy="944563"/>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a:defRPr/>
              </a:pPr>
              <a:r>
                <a:rPr lang="en-US" sz="3600" dirty="0"/>
                <a:t>Descriptor/ Feature vector</a:t>
              </a:r>
              <a:endParaRPr lang="en-US" sz="3600" b="1" dirty="0"/>
            </a:p>
          </p:txBody>
        </p:sp>
        <p:pic>
          <p:nvPicPr>
            <p:cNvPr id="17416" name="Picture 2" descr="E:\NIET\Project\xLogo11.png.pagespeed.ic.pydHLuCQEZ.png"/>
            <p:cNvPicPr>
              <a:picLocks noChangeAspect="1" noChangeArrowheads="1"/>
            </p:cNvPicPr>
            <p:nvPr/>
          </p:nvPicPr>
          <p:blipFill>
            <a:blip r:embed="rId2"/>
            <a:srcRect/>
            <a:stretch>
              <a:fillRect/>
            </a:stretch>
          </p:blipFill>
          <p:spPr bwMode="auto">
            <a:xfrm>
              <a:off x="0" y="216099"/>
              <a:ext cx="1447800" cy="817163"/>
            </a:xfrm>
            <a:prstGeom prst="rect">
              <a:avLst/>
            </a:prstGeom>
            <a:noFill/>
            <a:ln w="9525">
              <a:noFill/>
              <a:miter lim="800000"/>
              <a:headEnd/>
              <a:tailEnd/>
            </a:ln>
          </p:spPr>
        </p:pic>
      </p:grpSp>
      <p:sp>
        <p:nvSpPr>
          <p:cNvPr id="10" name="Footer Placeholder 12"/>
          <p:cNvSpPr>
            <a:spLocks noGrp="1"/>
          </p:cNvSpPr>
          <p:nvPr>
            <p:ph type="ftr" sz="quarter" idx="11"/>
          </p:nvPr>
        </p:nvSpPr>
        <p:spPr>
          <a:xfrm>
            <a:off x="2014538" y="6391275"/>
            <a:ext cx="5029200" cy="365125"/>
          </a:xfrm>
        </p:spPr>
        <p:txBody>
          <a:bodyPr/>
          <a:lstStyle/>
          <a:p>
            <a:pPr>
              <a:defRPr/>
            </a:pPr>
            <a:r>
              <a:rPr lang="en-US"/>
              <a:t>Alisha Sikri                                      ACSML0401                                  Unit-4</a:t>
            </a:r>
            <a:endParaRPr lang="en-US" dirty="0"/>
          </a:p>
        </p:txBody>
      </p:sp>
      <p:pic>
        <p:nvPicPr>
          <p:cNvPr id="238594" name="Picture 2"/>
          <p:cNvPicPr>
            <a:picLocks noChangeAspect="1" noChangeArrowheads="1"/>
          </p:cNvPicPr>
          <p:nvPr/>
        </p:nvPicPr>
        <p:blipFill>
          <a:blip r:embed="rId3"/>
          <a:srcRect/>
          <a:stretch>
            <a:fillRect/>
          </a:stretch>
        </p:blipFill>
        <p:spPr bwMode="auto">
          <a:xfrm>
            <a:off x="838200" y="1676401"/>
            <a:ext cx="3167662" cy="2336800"/>
          </a:xfrm>
          <a:prstGeom prst="rect">
            <a:avLst/>
          </a:prstGeom>
          <a:noFill/>
          <a:ln w="9525">
            <a:noFill/>
            <a:miter lim="800000"/>
            <a:headEnd/>
            <a:tailEnd/>
          </a:ln>
          <a:effectLst/>
        </p:spPr>
      </p:pic>
      <p:pic>
        <p:nvPicPr>
          <p:cNvPr id="238595" name="Picture 3"/>
          <p:cNvPicPr>
            <a:picLocks noGrp="1" noChangeAspect="1" noChangeArrowheads="1"/>
          </p:cNvPicPr>
          <p:nvPr>
            <p:ph idx="1"/>
          </p:nvPr>
        </p:nvPicPr>
        <p:blipFill>
          <a:blip r:embed="rId4"/>
          <a:srcRect/>
          <a:stretch>
            <a:fillRect/>
          </a:stretch>
        </p:blipFill>
        <p:spPr bwMode="auto">
          <a:xfrm>
            <a:off x="5105400" y="1676400"/>
            <a:ext cx="3505200" cy="2284871"/>
          </a:xfrm>
          <a:prstGeom prst="rect">
            <a:avLst/>
          </a:prstGeom>
          <a:noFill/>
          <a:ln w="9525">
            <a:noFill/>
            <a:miter lim="800000"/>
            <a:headEnd/>
            <a:tailEnd/>
          </a:ln>
          <a:effectLst/>
        </p:spPr>
      </p:pic>
      <p:sp>
        <p:nvSpPr>
          <p:cNvPr id="3" name="Date Placeholder 2"/>
          <p:cNvSpPr>
            <a:spLocks noGrp="1"/>
          </p:cNvSpPr>
          <p:nvPr>
            <p:ph type="dt" sz="half" idx="10"/>
          </p:nvPr>
        </p:nvSpPr>
        <p:spPr/>
        <p:txBody>
          <a:bodyPr/>
          <a:lstStyle/>
          <a:p>
            <a:fld id="{3A2CFAC8-AE86-4573-9C78-629AEFB74FA2}" type="datetime1">
              <a:rPr lang="en-US" smtClean="0"/>
              <a:t>5/4/2022</a:t>
            </a:fld>
            <a:endParaRPr lang="en-US"/>
          </a:p>
        </p:txBody>
      </p:sp>
    </p:spTree>
    <p:extLst>
      <p:ext uri="{BB962C8B-B14F-4D97-AF65-F5344CB8AC3E}">
        <p14:creationId xmlns:p14="http://schemas.microsoft.com/office/powerpoint/2010/main" val="93225103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pPr>
              <a:defRPr/>
            </a:pPr>
            <a:fld id="{825468B5-F38D-4493-80C0-E53F27B1C89F}" type="slidenum">
              <a:rPr lang="en-US"/>
              <a:pPr>
                <a:defRPr/>
              </a:pPr>
              <a:t>59</a:t>
            </a:fld>
            <a:endParaRPr lang="en-US"/>
          </a:p>
        </p:txBody>
      </p:sp>
      <p:grpSp>
        <p:nvGrpSpPr>
          <p:cNvPr id="2" name="Group 10"/>
          <p:cNvGrpSpPr>
            <a:grpSpLocks/>
          </p:cNvGrpSpPr>
          <p:nvPr/>
        </p:nvGrpSpPr>
        <p:grpSpPr bwMode="auto">
          <a:xfrm>
            <a:off x="0" y="152400"/>
            <a:ext cx="8904288" cy="944563"/>
            <a:chOff x="0" y="152400"/>
            <a:chExt cx="8904287" cy="944563"/>
          </a:xfrm>
        </p:grpSpPr>
        <p:sp>
          <p:nvSpPr>
            <p:cNvPr id="7" name="Title 1"/>
            <p:cNvSpPr txBox="1">
              <a:spLocks/>
            </p:cNvSpPr>
            <p:nvPr/>
          </p:nvSpPr>
          <p:spPr>
            <a:xfrm>
              <a:off x="1398588" y="152400"/>
              <a:ext cx="7505699" cy="944563"/>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a:defRPr/>
              </a:pPr>
              <a:r>
                <a:rPr lang="en-US" sz="3600" dirty="0"/>
                <a:t>Descriptor/ Feature vector</a:t>
              </a:r>
              <a:endParaRPr lang="en-US" sz="3600" b="1" dirty="0"/>
            </a:p>
          </p:txBody>
        </p:sp>
        <p:pic>
          <p:nvPicPr>
            <p:cNvPr id="17416" name="Picture 2" descr="E:\NIET\Project\xLogo11.png.pagespeed.ic.pydHLuCQEZ.png"/>
            <p:cNvPicPr>
              <a:picLocks noChangeAspect="1" noChangeArrowheads="1"/>
            </p:cNvPicPr>
            <p:nvPr/>
          </p:nvPicPr>
          <p:blipFill>
            <a:blip r:embed="rId2"/>
            <a:srcRect/>
            <a:stretch>
              <a:fillRect/>
            </a:stretch>
          </p:blipFill>
          <p:spPr bwMode="auto">
            <a:xfrm>
              <a:off x="0" y="216099"/>
              <a:ext cx="1447800" cy="817163"/>
            </a:xfrm>
            <a:prstGeom prst="rect">
              <a:avLst/>
            </a:prstGeom>
            <a:noFill/>
            <a:ln w="9525">
              <a:noFill/>
              <a:miter lim="800000"/>
              <a:headEnd/>
              <a:tailEnd/>
            </a:ln>
          </p:spPr>
        </p:pic>
      </p:grpSp>
      <p:sp>
        <p:nvSpPr>
          <p:cNvPr id="10" name="Footer Placeholder 12"/>
          <p:cNvSpPr>
            <a:spLocks noGrp="1"/>
          </p:cNvSpPr>
          <p:nvPr>
            <p:ph type="ftr" sz="quarter" idx="11"/>
          </p:nvPr>
        </p:nvSpPr>
        <p:spPr>
          <a:xfrm>
            <a:off x="2014538" y="6391275"/>
            <a:ext cx="5029200" cy="365125"/>
          </a:xfrm>
        </p:spPr>
        <p:txBody>
          <a:bodyPr/>
          <a:lstStyle/>
          <a:p>
            <a:pPr>
              <a:defRPr/>
            </a:pPr>
            <a:r>
              <a:rPr lang="en-US"/>
              <a:t>Alisha Sikri                                      ACSML0401                                  Unit-4</a:t>
            </a:r>
            <a:endParaRPr lang="en-US" dirty="0"/>
          </a:p>
        </p:txBody>
      </p:sp>
      <p:sp>
        <p:nvSpPr>
          <p:cNvPr id="9" name="Content Placeholder 8"/>
          <p:cNvSpPr>
            <a:spLocks noGrp="1"/>
          </p:cNvSpPr>
          <p:nvPr>
            <p:ph idx="1"/>
          </p:nvPr>
        </p:nvSpPr>
        <p:spPr/>
        <p:txBody>
          <a:bodyPr/>
          <a:lstStyle/>
          <a:p>
            <a:endParaRPr lang="en-US" dirty="0"/>
          </a:p>
        </p:txBody>
      </p:sp>
      <p:pic>
        <p:nvPicPr>
          <p:cNvPr id="239618" name="Picture 2"/>
          <p:cNvPicPr>
            <a:picLocks noChangeAspect="1" noChangeArrowheads="1"/>
          </p:cNvPicPr>
          <p:nvPr/>
        </p:nvPicPr>
        <p:blipFill>
          <a:blip r:embed="rId3"/>
          <a:srcRect/>
          <a:stretch>
            <a:fillRect/>
          </a:stretch>
        </p:blipFill>
        <p:spPr bwMode="auto">
          <a:xfrm>
            <a:off x="533400" y="1676400"/>
            <a:ext cx="7980057" cy="2819400"/>
          </a:xfrm>
          <a:prstGeom prst="rect">
            <a:avLst/>
          </a:prstGeom>
          <a:noFill/>
          <a:ln w="9525">
            <a:noFill/>
            <a:miter lim="800000"/>
            <a:headEnd/>
            <a:tailEnd/>
          </a:ln>
          <a:effectLst/>
        </p:spPr>
      </p:pic>
      <p:sp>
        <p:nvSpPr>
          <p:cNvPr id="3" name="Date Placeholder 2"/>
          <p:cNvSpPr>
            <a:spLocks noGrp="1"/>
          </p:cNvSpPr>
          <p:nvPr>
            <p:ph type="dt" sz="half" idx="10"/>
          </p:nvPr>
        </p:nvSpPr>
        <p:spPr/>
        <p:txBody>
          <a:bodyPr/>
          <a:lstStyle/>
          <a:p>
            <a:fld id="{81B519F8-35E3-491A-830B-5023F9E1046C}" type="datetime1">
              <a:rPr lang="en-US" smtClean="0"/>
              <a:t>5/4/2022</a:t>
            </a:fld>
            <a:endParaRPr lang="en-US"/>
          </a:p>
        </p:txBody>
      </p:sp>
    </p:spTree>
    <p:extLst>
      <p:ext uri="{BB962C8B-B14F-4D97-AF65-F5344CB8AC3E}">
        <p14:creationId xmlns:p14="http://schemas.microsoft.com/office/powerpoint/2010/main" val="4864649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E324D8F-9AFA-442F-A9E0-79E4101BB460}"/>
              </a:ext>
            </a:extLst>
          </p:cNvPr>
          <p:cNvSpPr>
            <a:spLocks noGrp="1"/>
          </p:cNvSpPr>
          <p:nvPr>
            <p:ph type="sldNum" sz="quarter" idx="12"/>
          </p:nvPr>
        </p:nvSpPr>
        <p:spPr/>
        <p:txBody>
          <a:bodyPr/>
          <a:lstStyle/>
          <a:p>
            <a:fld id="{B6F15528-21DE-4FAA-801E-634DDDAF4B2B}" type="slidenum">
              <a:rPr lang="en-US" smtClean="0"/>
              <a:pPr/>
              <a:t>6</a:t>
            </a:fld>
            <a:endParaRPr lang="en-US"/>
          </a:p>
        </p:txBody>
      </p:sp>
      <p:sp>
        <p:nvSpPr>
          <p:cNvPr id="7" name="Rectangle 6">
            <a:extLst>
              <a:ext uri="{FF2B5EF4-FFF2-40B4-BE49-F238E27FC236}">
                <a16:creationId xmlns:a16="http://schemas.microsoft.com/office/drawing/2014/main" id="{D3DE3EA3-7A68-4FAD-A4C3-7734E905C634}"/>
              </a:ext>
            </a:extLst>
          </p:cNvPr>
          <p:cNvSpPr/>
          <p:nvPr/>
        </p:nvSpPr>
        <p:spPr>
          <a:xfrm>
            <a:off x="457200" y="838200"/>
            <a:ext cx="8686800" cy="5016758"/>
          </a:xfrm>
          <a:prstGeom prst="rect">
            <a:avLst/>
          </a:prstGeom>
        </p:spPr>
        <p:txBody>
          <a:bodyPr wrap="square">
            <a:spAutoFit/>
          </a:bodyPr>
          <a:lstStyle/>
          <a:p>
            <a:pPr>
              <a:buNone/>
            </a:pPr>
            <a:r>
              <a:rPr lang="en-US" sz="2000" b="1" dirty="0">
                <a:solidFill>
                  <a:srgbClr val="C00000"/>
                </a:solidFill>
              </a:rPr>
              <a:t>Unit-IV : ARTIFICIAL NEURAL NETWORKS – </a:t>
            </a:r>
          </a:p>
          <a:p>
            <a:pPr algn="just">
              <a:buNone/>
            </a:pPr>
            <a:r>
              <a:rPr lang="en-US" sz="2000" dirty="0" err="1"/>
              <a:t>Perceptron’s</a:t>
            </a:r>
            <a:r>
              <a:rPr lang="en-US" sz="2000" dirty="0"/>
              <a:t>, Multilayer </a:t>
            </a:r>
            <a:r>
              <a:rPr lang="en-US" sz="2000" dirty="0" err="1"/>
              <a:t>perceptron</a:t>
            </a:r>
            <a:r>
              <a:rPr lang="en-US" sz="2000" dirty="0"/>
              <a:t>, Gradient descent and the Delta rule, Multilayer networks, Derivation of </a:t>
            </a:r>
            <a:r>
              <a:rPr lang="en-US" sz="2000" dirty="0" err="1"/>
              <a:t>Backpropagation</a:t>
            </a:r>
            <a:r>
              <a:rPr lang="en-US" sz="2000" dirty="0"/>
              <a:t> Algorithm, Generalization, Unsupervised Learning – SOM Algorithm and its variant; DEEP LEARNING - </a:t>
            </a:r>
            <a:r>
              <a:rPr lang="en-US" sz="2000" dirty="0" err="1"/>
              <a:t>Introduction,concept</a:t>
            </a:r>
            <a:r>
              <a:rPr lang="en-US" sz="2000" dirty="0"/>
              <a:t> of </a:t>
            </a:r>
            <a:r>
              <a:rPr lang="en-US" sz="2000" dirty="0" err="1"/>
              <a:t>convolutional</a:t>
            </a:r>
            <a:r>
              <a:rPr lang="en-US" sz="2000" dirty="0"/>
              <a:t> neural network , Types of layers – (</a:t>
            </a:r>
            <a:r>
              <a:rPr lang="en-US" sz="2000" dirty="0" err="1"/>
              <a:t>Convolutional</a:t>
            </a:r>
            <a:r>
              <a:rPr lang="en-US" sz="2000" dirty="0"/>
              <a:t> Layers , Activation function , pooling , fully connected) , Concept of Convolution (1D and 2D) layers, Training of network, Case study of CNN for </a:t>
            </a:r>
            <a:r>
              <a:rPr lang="en-US" sz="2000" dirty="0" err="1"/>
              <a:t>eg</a:t>
            </a:r>
            <a:r>
              <a:rPr lang="en-US" sz="2000" dirty="0"/>
              <a:t> on Diabetic Retinopathy, Building a smart speaker, Self-deriving car etc..</a:t>
            </a:r>
          </a:p>
          <a:p>
            <a:pPr algn="just">
              <a:buNone/>
            </a:pPr>
            <a:endParaRPr lang="en-IN" sz="2000" dirty="0"/>
          </a:p>
          <a:p>
            <a:pPr algn="just">
              <a:buNone/>
            </a:pPr>
            <a:r>
              <a:rPr lang="en-US" sz="2000" b="1" dirty="0">
                <a:solidFill>
                  <a:srgbClr val="C00000"/>
                </a:solidFill>
              </a:rPr>
              <a:t>Unit-V : REINFORCEMENT LEARNING</a:t>
            </a:r>
            <a:r>
              <a:rPr lang="en-US" sz="2000" dirty="0"/>
              <a:t>–Introduction to Reinforcement Learning , Learning </a:t>
            </a:r>
            <a:r>
              <a:rPr lang="en-US" sz="2000" dirty="0" err="1"/>
              <a:t>Task,Example</a:t>
            </a:r>
            <a:r>
              <a:rPr lang="en-US" sz="2000" dirty="0"/>
              <a:t> of Reinforcement Learning in Practice, Learning Models for Reinforcement – (Markov Decision process , Q Learning - Q Learning function, Q Learning Algorithm ), Application of Reinforcement </a:t>
            </a:r>
            <a:r>
              <a:rPr lang="en-US" sz="2000" dirty="0" err="1"/>
              <a:t>Learning,Introduction</a:t>
            </a:r>
            <a:r>
              <a:rPr lang="en-US" sz="2000" dirty="0"/>
              <a:t> to Deep Q Learning. GENETIC ALGORITHMS: Introduction, Components, GA cycle of reproduction, Crossover, Mutation, Genetic Programming, Models of Evolution and Learning, Applications</a:t>
            </a:r>
            <a:endParaRPr lang="en-IN" sz="2000" dirty="0"/>
          </a:p>
        </p:txBody>
      </p:sp>
      <p:sp>
        <p:nvSpPr>
          <p:cNvPr id="8" name="Title 1">
            <a:extLst>
              <a:ext uri="{FF2B5EF4-FFF2-40B4-BE49-F238E27FC236}">
                <a16:creationId xmlns:a16="http://schemas.microsoft.com/office/drawing/2014/main" id="{C5B27014-5CB8-4C63-8FDE-1BF53E58C42D}"/>
              </a:ext>
            </a:extLst>
          </p:cNvPr>
          <p:cNvSpPr txBox="1">
            <a:spLocks/>
          </p:cNvSpPr>
          <p:nvPr/>
        </p:nvSpPr>
        <p:spPr>
          <a:xfrm>
            <a:off x="1400503" y="152401"/>
            <a:ext cx="7362497" cy="609600"/>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600" b="1" dirty="0"/>
              <a:t>Syllabus</a:t>
            </a:r>
          </a:p>
        </p:txBody>
      </p:sp>
      <p:sp>
        <p:nvSpPr>
          <p:cNvPr id="10" name="Footer Placeholder 9"/>
          <p:cNvSpPr>
            <a:spLocks noGrp="1"/>
          </p:cNvSpPr>
          <p:nvPr>
            <p:ph type="ftr" sz="quarter" idx="11"/>
          </p:nvPr>
        </p:nvSpPr>
        <p:spPr>
          <a:xfrm>
            <a:off x="3124200" y="6356350"/>
            <a:ext cx="5105400" cy="365125"/>
          </a:xfrm>
        </p:spPr>
        <p:txBody>
          <a:bodyPr/>
          <a:lstStyle/>
          <a:p>
            <a:r>
              <a:rPr lang="en-IN"/>
              <a:t>Alisha Sikri                                      ACSML0401                                  Unit-4</a:t>
            </a:r>
            <a:endParaRPr lang="en-IN" dirty="0"/>
          </a:p>
        </p:txBody>
      </p:sp>
      <p:sp>
        <p:nvSpPr>
          <p:cNvPr id="2" name="Date Placeholder 1"/>
          <p:cNvSpPr>
            <a:spLocks noGrp="1"/>
          </p:cNvSpPr>
          <p:nvPr>
            <p:ph type="dt" sz="half" idx="10"/>
          </p:nvPr>
        </p:nvSpPr>
        <p:spPr/>
        <p:txBody>
          <a:bodyPr/>
          <a:lstStyle/>
          <a:p>
            <a:fld id="{5638F8C9-EB64-4583-9DF8-2B3DBC4B8F2B}" type="datetime1">
              <a:rPr lang="en-US" smtClean="0"/>
              <a:t>5/4/2022</a:t>
            </a:fld>
            <a:endParaRPr lang="en-US"/>
          </a:p>
        </p:txBody>
      </p:sp>
      <p:pic>
        <p:nvPicPr>
          <p:cNvPr id="11"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0" y="20466"/>
            <a:ext cx="1447800" cy="776230"/>
          </a:xfrm>
          <a:prstGeom prst="rect">
            <a:avLst/>
          </a:prstGeom>
          <a:noFill/>
        </p:spPr>
      </p:pic>
    </p:spTree>
    <p:extLst>
      <p:ext uri="{BB962C8B-B14F-4D97-AF65-F5344CB8AC3E}">
        <p14:creationId xmlns:p14="http://schemas.microsoft.com/office/powerpoint/2010/main" val="305380084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pPr>
              <a:defRPr/>
            </a:pPr>
            <a:fld id="{825468B5-F38D-4493-80C0-E53F27B1C89F}" type="slidenum">
              <a:rPr lang="en-US"/>
              <a:pPr>
                <a:defRPr/>
              </a:pPr>
              <a:t>60</a:t>
            </a:fld>
            <a:endParaRPr lang="en-US"/>
          </a:p>
        </p:txBody>
      </p:sp>
      <p:grpSp>
        <p:nvGrpSpPr>
          <p:cNvPr id="2" name="Group 10"/>
          <p:cNvGrpSpPr>
            <a:grpSpLocks/>
          </p:cNvGrpSpPr>
          <p:nvPr/>
        </p:nvGrpSpPr>
        <p:grpSpPr bwMode="auto">
          <a:xfrm>
            <a:off x="0" y="152400"/>
            <a:ext cx="8904288" cy="944563"/>
            <a:chOff x="0" y="152400"/>
            <a:chExt cx="8904287" cy="944563"/>
          </a:xfrm>
        </p:grpSpPr>
        <p:sp>
          <p:nvSpPr>
            <p:cNvPr id="7" name="Title 1"/>
            <p:cNvSpPr txBox="1">
              <a:spLocks/>
            </p:cNvSpPr>
            <p:nvPr/>
          </p:nvSpPr>
          <p:spPr>
            <a:xfrm>
              <a:off x="1398588" y="152400"/>
              <a:ext cx="7505699" cy="944563"/>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a:defRPr/>
              </a:pPr>
              <a:r>
                <a:rPr lang="en-US" sz="3600" dirty="0"/>
                <a:t>Discriminative model</a:t>
              </a:r>
              <a:endParaRPr lang="en-US" sz="3600" b="1" dirty="0"/>
            </a:p>
          </p:txBody>
        </p:sp>
        <p:pic>
          <p:nvPicPr>
            <p:cNvPr id="17416" name="Picture 2" descr="E:\NIET\Project\xLogo11.png.pagespeed.ic.pydHLuCQEZ.png"/>
            <p:cNvPicPr>
              <a:picLocks noChangeAspect="1" noChangeArrowheads="1"/>
            </p:cNvPicPr>
            <p:nvPr/>
          </p:nvPicPr>
          <p:blipFill>
            <a:blip r:embed="rId2"/>
            <a:srcRect/>
            <a:stretch>
              <a:fillRect/>
            </a:stretch>
          </p:blipFill>
          <p:spPr bwMode="auto">
            <a:xfrm>
              <a:off x="0" y="216099"/>
              <a:ext cx="1447800" cy="817163"/>
            </a:xfrm>
            <a:prstGeom prst="rect">
              <a:avLst/>
            </a:prstGeom>
            <a:noFill/>
            <a:ln w="9525">
              <a:noFill/>
              <a:miter lim="800000"/>
              <a:headEnd/>
              <a:tailEnd/>
            </a:ln>
          </p:spPr>
        </p:pic>
      </p:grpSp>
      <p:sp>
        <p:nvSpPr>
          <p:cNvPr id="10" name="Footer Placeholder 12"/>
          <p:cNvSpPr>
            <a:spLocks noGrp="1"/>
          </p:cNvSpPr>
          <p:nvPr>
            <p:ph type="ftr" sz="quarter" idx="11"/>
          </p:nvPr>
        </p:nvSpPr>
        <p:spPr>
          <a:xfrm>
            <a:off x="2014538" y="6391275"/>
            <a:ext cx="5029200" cy="365125"/>
          </a:xfrm>
        </p:spPr>
        <p:txBody>
          <a:bodyPr/>
          <a:lstStyle/>
          <a:p>
            <a:pPr>
              <a:defRPr/>
            </a:pPr>
            <a:r>
              <a:rPr lang="en-US"/>
              <a:t>Alisha Sikri                                      ACSML0401                                  Unit-4</a:t>
            </a:r>
            <a:endParaRPr lang="en-US" dirty="0"/>
          </a:p>
        </p:txBody>
      </p:sp>
      <p:pic>
        <p:nvPicPr>
          <p:cNvPr id="240642" name="Picture 2"/>
          <p:cNvPicPr>
            <a:picLocks noChangeAspect="1" noChangeArrowheads="1"/>
          </p:cNvPicPr>
          <p:nvPr/>
        </p:nvPicPr>
        <p:blipFill>
          <a:blip r:embed="rId3"/>
          <a:srcRect/>
          <a:stretch>
            <a:fillRect/>
          </a:stretch>
        </p:blipFill>
        <p:spPr bwMode="auto">
          <a:xfrm>
            <a:off x="0" y="1524000"/>
            <a:ext cx="6096000" cy="4267200"/>
          </a:xfrm>
          <a:prstGeom prst="rect">
            <a:avLst/>
          </a:prstGeom>
          <a:noFill/>
          <a:ln w="9525">
            <a:noFill/>
            <a:miter lim="800000"/>
            <a:headEnd/>
            <a:tailEnd/>
          </a:ln>
          <a:effectLst/>
        </p:spPr>
      </p:pic>
      <p:pic>
        <p:nvPicPr>
          <p:cNvPr id="240643" name="Picture 3"/>
          <p:cNvPicPr>
            <a:picLocks noGrp="1" noChangeAspect="1" noChangeArrowheads="1"/>
          </p:cNvPicPr>
          <p:nvPr>
            <p:ph idx="1"/>
          </p:nvPr>
        </p:nvPicPr>
        <p:blipFill>
          <a:blip r:embed="rId4"/>
          <a:srcRect/>
          <a:stretch>
            <a:fillRect/>
          </a:stretch>
        </p:blipFill>
        <p:spPr bwMode="auto">
          <a:xfrm>
            <a:off x="6400800" y="2209800"/>
            <a:ext cx="2352806" cy="2133600"/>
          </a:xfrm>
          <a:prstGeom prst="rect">
            <a:avLst/>
          </a:prstGeom>
          <a:noFill/>
          <a:ln w="9525">
            <a:noFill/>
            <a:miter lim="800000"/>
            <a:headEnd/>
            <a:tailEnd/>
          </a:ln>
          <a:effectLst/>
        </p:spPr>
      </p:pic>
      <p:sp>
        <p:nvSpPr>
          <p:cNvPr id="3" name="Date Placeholder 2"/>
          <p:cNvSpPr>
            <a:spLocks noGrp="1"/>
          </p:cNvSpPr>
          <p:nvPr>
            <p:ph type="dt" sz="half" idx="10"/>
          </p:nvPr>
        </p:nvSpPr>
        <p:spPr/>
        <p:txBody>
          <a:bodyPr/>
          <a:lstStyle/>
          <a:p>
            <a:fld id="{6221E91A-E80F-4F59-B54E-654C3C25DA17}" type="datetime1">
              <a:rPr lang="en-US" smtClean="0"/>
              <a:t>5/4/2022</a:t>
            </a:fld>
            <a:endParaRPr lang="en-US"/>
          </a:p>
        </p:txBody>
      </p:sp>
    </p:spTree>
    <p:extLst>
      <p:ext uri="{BB962C8B-B14F-4D97-AF65-F5344CB8AC3E}">
        <p14:creationId xmlns:p14="http://schemas.microsoft.com/office/powerpoint/2010/main" val="308376344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pPr>
              <a:defRPr/>
            </a:pPr>
            <a:fld id="{825468B5-F38D-4493-80C0-E53F27B1C89F}" type="slidenum">
              <a:rPr lang="en-US"/>
              <a:pPr>
                <a:defRPr/>
              </a:pPr>
              <a:t>61</a:t>
            </a:fld>
            <a:endParaRPr lang="en-US"/>
          </a:p>
        </p:txBody>
      </p:sp>
      <p:grpSp>
        <p:nvGrpSpPr>
          <p:cNvPr id="2" name="Group 10"/>
          <p:cNvGrpSpPr>
            <a:grpSpLocks/>
          </p:cNvGrpSpPr>
          <p:nvPr/>
        </p:nvGrpSpPr>
        <p:grpSpPr bwMode="auto">
          <a:xfrm>
            <a:off x="0" y="152400"/>
            <a:ext cx="8904288" cy="944563"/>
            <a:chOff x="0" y="152400"/>
            <a:chExt cx="8904287" cy="944563"/>
          </a:xfrm>
        </p:grpSpPr>
        <p:sp>
          <p:nvSpPr>
            <p:cNvPr id="7" name="Title 1"/>
            <p:cNvSpPr txBox="1">
              <a:spLocks/>
            </p:cNvSpPr>
            <p:nvPr/>
          </p:nvSpPr>
          <p:spPr>
            <a:xfrm>
              <a:off x="1398588" y="152400"/>
              <a:ext cx="7505699" cy="944563"/>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a:defRPr/>
              </a:pPr>
              <a:r>
                <a:rPr lang="en-US" sz="3600" dirty="0"/>
                <a:t>Generative model</a:t>
              </a:r>
              <a:endParaRPr lang="en-US" sz="3600" b="1" dirty="0"/>
            </a:p>
          </p:txBody>
        </p:sp>
        <p:pic>
          <p:nvPicPr>
            <p:cNvPr id="17416" name="Picture 2" descr="E:\NIET\Project\xLogo11.png.pagespeed.ic.pydHLuCQEZ.png"/>
            <p:cNvPicPr>
              <a:picLocks noChangeAspect="1" noChangeArrowheads="1"/>
            </p:cNvPicPr>
            <p:nvPr/>
          </p:nvPicPr>
          <p:blipFill>
            <a:blip r:embed="rId2"/>
            <a:srcRect/>
            <a:stretch>
              <a:fillRect/>
            </a:stretch>
          </p:blipFill>
          <p:spPr bwMode="auto">
            <a:xfrm>
              <a:off x="0" y="216099"/>
              <a:ext cx="1447800" cy="817163"/>
            </a:xfrm>
            <a:prstGeom prst="rect">
              <a:avLst/>
            </a:prstGeom>
            <a:noFill/>
            <a:ln w="9525">
              <a:noFill/>
              <a:miter lim="800000"/>
              <a:headEnd/>
              <a:tailEnd/>
            </a:ln>
          </p:spPr>
        </p:pic>
      </p:grpSp>
      <p:sp>
        <p:nvSpPr>
          <p:cNvPr id="10" name="Footer Placeholder 12"/>
          <p:cNvSpPr>
            <a:spLocks noGrp="1"/>
          </p:cNvSpPr>
          <p:nvPr>
            <p:ph type="ftr" sz="quarter" idx="11"/>
          </p:nvPr>
        </p:nvSpPr>
        <p:spPr>
          <a:xfrm>
            <a:off x="2014538" y="6391275"/>
            <a:ext cx="5029200" cy="365125"/>
          </a:xfrm>
        </p:spPr>
        <p:txBody>
          <a:bodyPr/>
          <a:lstStyle/>
          <a:p>
            <a:pPr>
              <a:defRPr/>
            </a:pPr>
            <a:r>
              <a:rPr lang="en-US"/>
              <a:t>Alisha Sikri                                      ACSML0401                                  Unit-4</a:t>
            </a:r>
            <a:endParaRPr lang="en-US" dirty="0"/>
          </a:p>
        </p:txBody>
      </p:sp>
      <p:pic>
        <p:nvPicPr>
          <p:cNvPr id="241666" name="Picture 2"/>
          <p:cNvPicPr>
            <a:picLocks noChangeAspect="1" noChangeArrowheads="1"/>
          </p:cNvPicPr>
          <p:nvPr/>
        </p:nvPicPr>
        <p:blipFill>
          <a:blip r:embed="rId3"/>
          <a:srcRect/>
          <a:stretch>
            <a:fillRect/>
          </a:stretch>
        </p:blipFill>
        <p:spPr bwMode="auto">
          <a:xfrm>
            <a:off x="990600" y="1905000"/>
            <a:ext cx="6881854" cy="1371600"/>
          </a:xfrm>
          <a:prstGeom prst="rect">
            <a:avLst/>
          </a:prstGeom>
          <a:noFill/>
          <a:ln w="9525">
            <a:noFill/>
            <a:miter lim="800000"/>
            <a:headEnd/>
            <a:tailEnd/>
          </a:ln>
          <a:effectLst/>
        </p:spPr>
      </p:pic>
      <p:pic>
        <p:nvPicPr>
          <p:cNvPr id="241667" name="Picture 3"/>
          <p:cNvPicPr>
            <a:picLocks noGrp="1" noChangeAspect="1" noChangeArrowheads="1"/>
          </p:cNvPicPr>
          <p:nvPr>
            <p:ph idx="1"/>
          </p:nvPr>
        </p:nvPicPr>
        <p:blipFill>
          <a:blip r:embed="rId4"/>
          <a:srcRect/>
          <a:stretch>
            <a:fillRect/>
          </a:stretch>
        </p:blipFill>
        <p:spPr bwMode="auto">
          <a:xfrm>
            <a:off x="1066800" y="4114800"/>
            <a:ext cx="5253038" cy="1175544"/>
          </a:xfrm>
          <a:prstGeom prst="rect">
            <a:avLst/>
          </a:prstGeom>
          <a:noFill/>
          <a:ln w="9525">
            <a:noFill/>
            <a:miter lim="800000"/>
            <a:headEnd/>
            <a:tailEnd/>
          </a:ln>
          <a:effectLst/>
        </p:spPr>
      </p:pic>
      <p:sp>
        <p:nvSpPr>
          <p:cNvPr id="3" name="Date Placeholder 2"/>
          <p:cNvSpPr>
            <a:spLocks noGrp="1"/>
          </p:cNvSpPr>
          <p:nvPr>
            <p:ph type="dt" sz="half" idx="10"/>
          </p:nvPr>
        </p:nvSpPr>
        <p:spPr/>
        <p:txBody>
          <a:bodyPr/>
          <a:lstStyle/>
          <a:p>
            <a:fld id="{BA031F72-BB29-49AB-945D-B469841941DC}" type="datetime1">
              <a:rPr lang="en-US" smtClean="0"/>
              <a:t>5/4/2022</a:t>
            </a:fld>
            <a:endParaRPr lang="en-US"/>
          </a:p>
        </p:txBody>
      </p:sp>
    </p:spTree>
    <p:extLst>
      <p:ext uri="{BB962C8B-B14F-4D97-AF65-F5344CB8AC3E}">
        <p14:creationId xmlns:p14="http://schemas.microsoft.com/office/powerpoint/2010/main" val="376783224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pPr>
              <a:defRPr/>
            </a:pPr>
            <a:fld id="{825468B5-F38D-4493-80C0-E53F27B1C89F}" type="slidenum">
              <a:rPr lang="en-US"/>
              <a:pPr>
                <a:defRPr/>
              </a:pPr>
              <a:t>62</a:t>
            </a:fld>
            <a:endParaRPr lang="en-US"/>
          </a:p>
        </p:txBody>
      </p:sp>
      <p:grpSp>
        <p:nvGrpSpPr>
          <p:cNvPr id="2" name="Group 10"/>
          <p:cNvGrpSpPr>
            <a:grpSpLocks/>
          </p:cNvGrpSpPr>
          <p:nvPr/>
        </p:nvGrpSpPr>
        <p:grpSpPr bwMode="auto">
          <a:xfrm>
            <a:off x="0" y="152400"/>
            <a:ext cx="8904288" cy="944563"/>
            <a:chOff x="0" y="152400"/>
            <a:chExt cx="8904287" cy="944563"/>
          </a:xfrm>
        </p:grpSpPr>
        <p:sp>
          <p:nvSpPr>
            <p:cNvPr id="7" name="Title 1"/>
            <p:cNvSpPr txBox="1">
              <a:spLocks/>
            </p:cNvSpPr>
            <p:nvPr/>
          </p:nvSpPr>
          <p:spPr>
            <a:xfrm>
              <a:off x="1398588" y="152400"/>
              <a:ext cx="7505699" cy="944563"/>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a:defRPr/>
              </a:pPr>
              <a:r>
                <a:rPr lang="en-US" sz="3600" dirty="0"/>
                <a:t>Challenges</a:t>
              </a:r>
              <a:endParaRPr lang="en-US" sz="3600" b="1" dirty="0"/>
            </a:p>
          </p:txBody>
        </p:sp>
        <p:pic>
          <p:nvPicPr>
            <p:cNvPr id="17416" name="Picture 2" descr="E:\NIET\Project\xLogo11.png.pagespeed.ic.pydHLuCQEZ.png"/>
            <p:cNvPicPr>
              <a:picLocks noChangeAspect="1" noChangeArrowheads="1"/>
            </p:cNvPicPr>
            <p:nvPr/>
          </p:nvPicPr>
          <p:blipFill>
            <a:blip r:embed="rId2"/>
            <a:srcRect/>
            <a:stretch>
              <a:fillRect/>
            </a:stretch>
          </p:blipFill>
          <p:spPr bwMode="auto">
            <a:xfrm>
              <a:off x="0" y="216099"/>
              <a:ext cx="1447800" cy="817163"/>
            </a:xfrm>
            <a:prstGeom prst="rect">
              <a:avLst/>
            </a:prstGeom>
            <a:noFill/>
            <a:ln w="9525">
              <a:noFill/>
              <a:miter lim="800000"/>
              <a:headEnd/>
              <a:tailEnd/>
            </a:ln>
          </p:spPr>
        </p:pic>
      </p:grpSp>
      <p:sp>
        <p:nvSpPr>
          <p:cNvPr id="10" name="Footer Placeholder 12"/>
          <p:cNvSpPr>
            <a:spLocks noGrp="1"/>
          </p:cNvSpPr>
          <p:nvPr>
            <p:ph type="ftr" sz="quarter" idx="11"/>
          </p:nvPr>
        </p:nvSpPr>
        <p:spPr>
          <a:xfrm>
            <a:off x="2014538" y="6391275"/>
            <a:ext cx="5029200" cy="365125"/>
          </a:xfrm>
        </p:spPr>
        <p:txBody>
          <a:bodyPr/>
          <a:lstStyle/>
          <a:p>
            <a:pPr>
              <a:defRPr/>
            </a:pPr>
            <a:r>
              <a:rPr lang="en-US"/>
              <a:t>Alisha Sikri                                      ACSML0401                                  Unit-4</a:t>
            </a:r>
            <a:endParaRPr lang="en-US" dirty="0"/>
          </a:p>
        </p:txBody>
      </p:sp>
      <p:pic>
        <p:nvPicPr>
          <p:cNvPr id="242690" name="Picture 2"/>
          <p:cNvPicPr>
            <a:picLocks noGrp="1" noChangeAspect="1" noChangeArrowheads="1"/>
          </p:cNvPicPr>
          <p:nvPr>
            <p:ph idx="1"/>
          </p:nvPr>
        </p:nvPicPr>
        <p:blipFill>
          <a:blip r:embed="rId3"/>
          <a:srcRect/>
          <a:stretch>
            <a:fillRect/>
          </a:stretch>
        </p:blipFill>
        <p:spPr bwMode="auto">
          <a:xfrm>
            <a:off x="1066800" y="1324049"/>
            <a:ext cx="6400800" cy="4636677"/>
          </a:xfrm>
          <a:prstGeom prst="rect">
            <a:avLst/>
          </a:prstGeom>
          <a:noFill/>
          <a:ln w="9525">
            <a:noFill/>
            <a:miter lim="800000"/>
            <a:headEnd/>
            <a:tailEnd/>
          </a:ln>
          <a:effectLst/>
        </p:spPr>
      </p:pic>
      <p:sp>
        <p:nvSpPr>
          <p:cNvPr id="3" name="Date Placeholder 2"/>
          <p:cNvSpPr>
            <a:spLocks noGrp="1"/>
          </p:cNvSpPr>
          <p:nvPr>
            <p:ph type="dt" sz="half" idx="10"/>
          </p:nvPr>
        </p:nvSpPr>
        <p:spPr/>
        <p:txBody>
          <a:bodyPr/>
          <a:lstStyle/>
          <a:p>
            <a:fld id="{DE2AEE5D-5E01-496D-B258-8E73F797F503}" type="datetime1">
              <a:rPr lang="en-US" smtClean="0"/>
              <a:t>5/4/2022</a:t>
            </a:fld>
            <a:endParaRPr lang="en-US"/>
          </a:p>
        </p:txBody>
      </p:sp>
    </p:spTree>
    <p:extLst>
      <p:ext uri="{BB962C8B-B14F-4D97-AF65-F5344CB8AC3E}">
        <p14:creationId xmlns:p14="http://schemas.microsoft.com/office/powerpoint/2010/main" val="18640412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pPr>
              <a:defRPr/>
            </a:pPr>
            <a:fld id="{825468B5-F38D-4493-80C0-E53F27B1C89F}" type="slidenum">
              <a:rPr lang="en-US"/>
              <a:pPr>
                <a:defRPr/>
              </a:pPr>
              <a:t>63</a:t>
            </a:fld>
            <a:endParaRPr lang="en-US"/>
          </a:p>
        </p:txBody>
      </p:sp>
      <p:grpSp>
        <p:nvGrpSpPr>
          <p:cNvPr id="2" name="Group 10"/>
          <p:cNvGrpSpPr>
            <a:grpSpLocks/>
          </p:cNvGrpSpPr>
          <p:nvPr/>
        </p:nvGrpSpPr>
        <p:grpSpPr bwMode="auto">
          <a:xfrm>
            <a:off x="0" y="152400"/>
            <a:ext cx="8904288" cy="944563"/>
            <a:chOff x="0" y="152400"/>
            <a:chExt cx="8904287" cy="944563"/>
          </a:xfrm>
        </p:grpSpPr>
        <p:sp>
          <p:nvSpPr>
            <p:cNvPr id="7" name="Title 1"/>
            <p:cNvSpPr txBox="1">
              <a:spLocks/>
            </p:cNvSpPr>
            <p:nvPr/>
          </p:nvSpPr>
          <p:spPr>
            <a:xfrm>
              <a:off x="1398588" y="152400"/>
              <a:ext cx="7505699" cy="944563"/>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a:defRPr/>
              </a:pPr>
              <a:r>
                <a:rPr lang="en-US" sz="3600" dirty="0"/>
                <a:t>Challenges</a:t>
              </a:r>
              <a:endParaRPr lang="en-US" sz="3600" b="1" dirty="0"/>
            </a:p>
          </p:txBody>
        </p:sp>
        <p:pic>
          <p:nvPicPr>
            <p:cNvPr id="17416" name="Picture 2" descr="E:\NIET\Project\xLogo11.png.pagespeed.ic.pydHLuCQEZ.png"/>
            <p:cNvPicPr>
              <a:picLocks noChangeAspect="1" noChangeArrowheads="1"/>
            </p:cNvPicPr>
            <p:nvPr/>
          </p:nvPicPr>
          <p:blipFill>
            <a:blip r:embed="rId2"/>
            <a:srcRect/>
            <a:stretch>
              <a:fillRect/>
            </a:stretch>
          </p:blipFill>
          <p:spPr bwMode="auto">
            <a:xfrm>
              <a:off x="0" y="216099"/>
              <a:ext cx="1447800" cy="817163"/>
            </a:xfrm>
            <a:prstGeom prst="rect">
              <a:avLst/>
            </a:prstGeom>
            <a:noFill/>
            <a:ln w="9525">
              <a:noFill/>
              <a:miter lim="800000"/>
              <a:headEnd/>
              <a:tailEnd/>
            </a:ln>
          </p:spPr>
        </p:pic>
      </p:grpSp>
      <p:sp>
        <p:nvSpPr>
          <p:cNvPr id="10" name="Footer Placeholder 12"/>
          <p:cNvSpPr>
            <a:spLocks noGrp="1"/>
          </p:cNvSpPr>
          <p:nvPr>
            <p:ph type="ftr" sz="quarter" idx="11"/>
          </p:nvPr>
        </p:nvSpPr>
        <p:spPr>
          <a:xfrm>
            <a:off x="2014538" y="6391275"/>
            <a:ext cx="5029200" cy="365125"/>
          </a:xfrm>
        </p:spPr>
        <p:txBody>
          <a:bodyPr/>
          <a:lstStyle/>
          <a:p>
            <a:pPr>
              <a:defRPr/>
            </a:pPr>
            <a:r>
              <a:rPr lang="en-US"/>
              <a:t>Alisha Sikri                                      ACSML0401                                  Unit-4</a:t>
            </a:r>
            <a:endParaRPr lang="en-US" dirty="0"/>
          </a:p>
        </p:txBody>
      </p:sp>
      <p:pic>
        <p:nvPicPr>
          <p:cNvPr id="243714" name="Picture 2"/>
          <p:cNvPicPr>
            <a:picLocks noChangeAspect="1" noChangeArrowheads="1"/>
          </p:cNvPicPr>
          <p:nvPr/>
        </p:nvPicPr>
        <p:blipFill>
          <a:blip r:embed="rId3"/>
          <a:srcRect/>
          <a:stretch>
            <a:fillRect/>
          </a:stretch>
        </p:blipFill>
        <p:spPr bwMode="auto">
          <a:xfrm>
            <a:off x="609599" y="1600200"/>
            <a:ext cx="7917693" cy="2819400"/>
          </a:xfrm>
          <a:prstGeom prst="rect">
            <a:avLst/>
          </a:prstGeom>
          <a:noFill/>
          <a:ln w="9525">
            <a:noFill/>
            <a:miter lim="800000"/>
            <a:headEnd/>
            <a:tailEnd/>
          </a:ln>
          <a:effectLst/>
        </p:spPr>
      </p:pic>
      <p:pic>
        <p:nvPicPr>
          <p:cNvPr id="243715" name="Picture 3"/>
          <p:cNvPicPr>
            <a:picLocks noGrp="1" noChangeAspect="1" noChangeArrowheads="1"/>
          </p:cNvPicPr>
          <p:nvPr>
            <p:ph idx="1"/>
          </p:nvPr>
        </p:nvPicPr>
        <p:blipFill>
          <a:blip r:embed="rId4"/>
          <a:srcRect/>
          <a:stretch>
            <a:fillRect/>
          </a:stretch>
        </p:blipFill>
        <p:spPr bwMode="auto">
          <a:xfrm>
            <a:off x="3352800" y="4648200"/>
            <a:ext cx="2503714" cy="1143000"/>
          </a:xfrm>
          <a:prstGeom prst="rect">
            <a:avLst/>
          </a:prstGeom>
          <a:noFill/>
          <a:ln w="9525">
            <a:noFill/>
            <a:miter lim="800000"/>
            <a:headEnd/>
            <a:tailEnd/>
          </a:ln>
          <a:effectLst/>
        </p:spPr>
      </p:pic>
      <p:sp>
        <p:nvSpPr>
          <p:cNvPr id="3" name="Date Placeholder 2"/>
          <p:cNvSpPr>
            <a:spLocks noGrp="1"/>
          </p:cNvSpPr>
          <p:nvPr>
            <p:ph type="dt" sz="half" idx="10"/>
          </p:nvPr>
        </p:nvSpPr>
        <p:spPr/>
        <p:txBody>
          <a:bodyPr/>
          <a:lstStyle/>
          <a:p>
            <a:fld id="{BC05BF51-7698-499F-B7BE-01C123D73DC2}" type="datetime1">
              <a:rPr lang="en-US" smtClean="0"/>
              <a:t>5/4/2022</a:t>
            </a:fld>
            <a:endParaRPr lang="en-US"/>
          </a:p>
        </p:txBody>
      </p:sp>
    </p:spTree>
    <p:extLst>
      <p:ext uri="{BB962C8B-B14F-4D97-AF65-F5344CB8AC3E}">
        <p14:creationId xmlns:p14="http://schemas.microsoft.com/office/powerpoint/2010/main" val="102123686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pPr>
              <a:defRPr/>
            </a:pPr>
            <a:fld id="{825468B5-F38D-4493-80C0-E53F27B1C89F}" type="slidenum">
              <a:rPr lang="en-US"/>
              <a:pPr>
                <a:defRPr/>
              </a:pPr>
              <a:t>64</a:t>
            </a:fld>
            <a:endParaRPr lang="en-US"/>
          </a:p>
        </p:txBody>
      </p:sp>
      <p:grpSp>
        <p:nvGrpSpPr>
          <p:cNvPr id="2" name="Group 10"/>
          <p:cNvGrpSpPr>
            <a:grpSpLocks/>
          </p:cNvGrpSpPr>
          <p:nvPr/>
        </p:nvGrpSpPr>
        <p:grpSpPr bwMode="auto">
          <a:xfrm>
            <a:off x="0" y="152400"/>
            <a:ext cx="8904288" cy="944563"/>
            <a:chOff x="0" y="152400"/>
            <a:chExt cx="8904287" cy="944563"/>
          </a:xfrm>
        </p:grpSpPr>
        <p:sp>
          <p:nvSpPr>
            <p:cNvPr id="7" name="Title 1"/>
            <p:cNvSpPr txBox="1">
              <a:spLocks/>
            </p:cNvSpPr>
            <p:nvPr/>
          </p:nvSpPr>
          <p:spPr>
            <a:xfrm>
              <a:off x="1398588" y="152400"/>
              <a:ext cx="7505699" cy="944563"/>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a:defRPr/>
              </a:pPr>
              <a:r>
                <a:rPr lang="en-US" sz="3600" dirty="0"/>
                <a:t>Challenges</a:t>
              </a:r>
              <a:endParaRPr lang="en-US" sz="3600" b="1" dirty="0"/>
            </a:p>
          </p:txBody>
        </p:sp>
        <p:pic>
          <p:nvPicPr>
            <p:cNvPr id="17416" name="Picture 2" descr="E:\NIET\Project\xLogo11.png.pagespeed.ic.pydHLuCQEZ.png"/>
            <p:cNvPicPr>
              <a:picLocks noChangeAspect="1" noChangeArrowheads="1"/>
            </p:cNvPicPr>
            <p:nvPr/>
          </p:nvPicPr>
          <p:blipFill>
            <a:blip r:embed="rId2"/>
            <a:srcRect/>
            <a:stretch>
              <a:fillRect/>
            </a:stretch>
          </p:blipFill>
          <p:spPr bwMode="auto">
            <a:xfrm>
              <a:off x="0" y="216099"/>
              <a:ext cx="1447800" cy="817163"/>
            </a:xfrm>
            <a:prstGeom prst="rect">
              <a:avLst/>
            </a:prstGeom>
            <a:noFill/>
            <a:ln w="9525">
              <a:noFill/>
              <a:miter lim="800000"/>
              <a:headEnd/>
              <a:tailEnd/>
            </a:ln>
          </p:spPr>
        </p:pic>
      </p:grpSp>
      <p:sp>
        <p:nvSpPr>
          <p:cNvPr id="10" name="Footer Placeholder 12"/>
          <p:cNvSpPr>
            <a:spLocks noGrp="1"/>
          </p:cNvSpPr>
          <p:nvPr>
            <p:ph type="ftr" sz="quarter" idx="11"/>
          </p:nvPr>
        </p:nvSpPr>
        <p:spPr>
          <a:xfrm>
            <a:off x="2014538" y="6391275"/>
            <a:ext cx="5029200" cy="365125"/>
          </a:xfrm>
        </p:spPr>
        <p:txBody>
          <a:bodyPr/>
          <a:lstStyle/>
          <a:p>
            <a:pPr>
              <a:defRPr/>
            </a:pPr>
            <a:r>
              <a:rPr lang="en-US"/>
              <a:t>Alisha Sikri                                      ACSML0401                                  Unit-4</a:t>
            </a:r>
            <a:endParaRPr lang="en-US" dirty="0"/>
          </a:p>
        </p:txBody>
      </p:sp>
      <p:sp>
        <p:nvSpPr>
          <p:cNvPr id="9" name="Content Placeholder 8"/>
          <p:cNvSpPr>
            <a:spLocks noGrp="1"/>
          </p:cNvSpPr>
          <p:nvPr>
            <p:ph idx="1"/>
          </p:nvPr>
        </p:nvSpPr>
        <p:spPr/>
        <p:txBody>
          <a:bodyPr/>
          <a:lstStyle/>
          <a:p>
            <a:endParaRPr lang="en-US"/>
          </a:p>
        </p:txBody>
      </p:sp>
      <p:pic>
        <p:nvPicPr>
          <p:cNvPr id="244738" name="Picture 2"/>
          <p:cNvPicPr>
            <a:picLocks noChangeAspect="1" noChangeArrowheads="1"/>
          </p:cNvPicPr>
          <p:nvPr/>
        </p:nvPicPr>
        <p:blipFill>
          <a:blip r:embed="rId3"/>
          <a:srcRect/>
          <a:stretch>
            <a:fillRect/>
          </a:stretch>
        </p:blipFill>
        <p:spPr bwMode="auto">
          <a:xfrm>
            <a:off x="381000" y="1447800"/>
            <a:ext cx="6705600" cy="2036064"/>
          </a:xfrm>
          <a:prstGeom prst="rect">
            <a:avLst/>
          </a:prstGeom>
          <a:noFill/>
          <a:ln w="9525">
            <a:noFill/>
            <a:miter lim="800000"/>
            <a:headEnd/>
            <a:tailEnd/>
          </a:ln>
          <a:effectLst/>
        </p:spPr>
      </p:pic>
      <p:pic>
        <p:nvPicPr>
          <p:cNvPr id="244739" name="Picture 3"/>
          <p:cNvPicPr>
            <a:picLocks noChangeAspect="1" noChangeArrowheads="1"/>
          </p:cNvPicPr>
          <p:nvPr/>
        </p:nvPicPr>
        <p:blipFill>
          <a:blip r:embed="rId4"/>
          <a:srcRect/>
          <a:stretch>
            <a:fillRect/>
          </a:stretch>
        </p:blipFill>
        <p:spPr bwMode="auto">
          <a:xfrm>
            <a:off x="1600200" y="3733800"/>
            <a:ext cx="5356860" cy="1447800"/>
          </a:xfrm>
          <a:prstGeom prst="rect">
            <a:avLst/>
          </a:prstGeom>
          <a:noFill/>
          <a:ln w="9525">
            <a:noFill/>
            <a:miter lim="800000"/>
            <a:headEnd/>
            <a:tailEnd/>
          </a:ln>
          <a:effectLst/>
        </p:spPr>
      </p:pic>
      <p:sp>
        <p:nvSpPr>
          <p:cNvPr id="3" name="Date Placeholder 2"/>
          <p:cNvSpPr>
            <a:spLocks noGrp="1"/>
          </p:cNvSpPr>
          <p:nvPr>
            <p:ph type="dt" sz="half" idx="10"/>
          </p:nvPr>
        </p:nvSpPr>
        <p:spPr/>
        <p:txBody>
          <a:bodyPr/>
          <a:lstStyle/>
          <a:p>
            <a:fld id="{F63FCD1C-EA0A-474B-87EF-912B6F880988}" type="datetime1">
              <a:rPr lang="en-US" smtClean="0"/>
              <a:t>5/4/2022</a:t>
            </a:fld>
            <a:endParaRPr lang="en-US"/>
          </a:p>
        </p:txBody>
      </p:sp>
    </p:spTree>
    <p:extLst>
      <p:ext uri="{BB962C8B-B14F-4D97-AF65-F5344CB8AC3E}">
        <p14:creationId xmlns:p14="http://schemas.microsoft.com/office/powerpoint/2010/main" val="127338088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pPr>
              <a:defRPr/>
            </a:pPr>
            <a:fld id="{825468B5-F38D-4493-80C0-E53F27B1C89F}" type="slidenum">
              <a:rPr lang="en-US"/>
              <a:pPr>
                <a:defRPr/>
              </a:pPr>
              <a:t>65</a:t>
            </a:fld>
            <a:endParaRPr lang="en-US"/>
          </a:p>
        </p:txBody>
      </p:sp>
      <p:grpSp>
        <p:nvGrpSpPr>
          <p:cNvPr id="2" name="Group 10"/>
          <p:cNvGrpSpPr>
            <a:grpSpLocks/>
          </p:cNvGrpSpPr>
          <p:nvPr/>
        </p:nvGrpSpPr>
        <p:grpSpPr bwMode="auto">
          <a:xfrm>
            <a:off x="0" y="152400"/>
            <a:ext cx="8904288" cy="944563"/>
            <a:chOff x="0" y="152400"/>
            <a:chExt cx="8904287" cy="944563"/>
          </a:xfrm>
        </p:grpSpPr>
        <p:sp>
          <p:nvSpPr>
            <p:cNvPr id="7" name="Title 1"/>
            <p:cNvSpPr txBox="1">
              <a:spLocks/>
            </p:cNvSpPr>
            <p:nvPr/>
          </p:nvSpPr>
          <p:spPr>
            <a:xfrm>
              <a:off x="1398588" y="152400"/>
              <a:ext cx="7505699" cy="944563"/>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a:defRPr/>
              </a:pPr>
              <a:r>
                <a:rPr lang="en-US" sz="3600" dirty="0"/>
                <a:t>Challenges</a:t>
              </a:r>
              <a:endParaRPr lang="en-US" sz="3600" b="1" dirty="0"/>
            </a:p>
          </p:txBody>
        </p:sp>
        <p:pic>
          <p:nvPicPr>
            <p:cNvPr id="17416" name="Picture 2" descr="E:\NIET\Project\xLogo11.png.pagespeed.ic.pydHLuCQEZ.png"/>
            <p:cNvPicPr>
              <a:picLocks noChangeAspect="1" noChangeArrowheads="1"/>
            </p:cNvPicPr>
            <p:nvPr/>
          </p:nvPicPr>
          <p:blipFill>
            <a:blip r:embed="rId2"/>
            <a:srcRect/>
            <a:stretch>
              <a:fillRect/>
            </a:stretch>
          </p:blipFill>
          <p:spPr bwMode="auto">
            <a:xfrm>
              <a:off x="0" y="216099"/>
              <a:ext cx="1447800" cy="817163"/>
            </a:xfrm>
            <a:prstGeom prst="rect">
              <a:avLst/>
            </a:prstGeom>
            <a:noFill/>
            <a:ln w="9525">
              <a:noFill/>
              <a:miter lim="800000"/>
              <a:headEnd/>
              <a:tailEnd/>
            </a:ln>
          </p:spPr>
        </p:pic>
      </p:grpSp>
      <p:sp>
        <p:nvSpPr>
          <p:cNvPr id="10" name="Footer Placeholder 12"/>
          <p:cNvSpPr>
            <a:spLocks noGrp="1"/>
          </p:cNvSpPr>
          <p:nvPr>
            <p:ph type="ftr" sz="quarter" idx="11"/>
          </p:nvPr>
        </p:nvSpPr>
        <p:spPr>
          <a:xfrm>
            <a:off x="2014538" y="6391275"/>
            <a:ext cx="5029200" cy="365125"/>
          </a:xfrm>
        </p:spPr>
        <p:txBody>
          <a:bodyPr/>
          <a:lstStyle/>
          <a:p>
            <a:pPr>
              <a:defRPr/>
            </a:pPr>
            <a:r>
              <a:rPr lang="en-US"/>
              <a:t>Alisha Sikri                                      ACSML0401                                  Unit-4</a:t>
            </a:r>
            <a:endParaRPr lang="en-US" dirty="0"/>
          </a:p>
        </p:txBody>
      </p:sp>
      <p:pic>
        <p:nvPicPr>
          <p:cNvPr id="245763" name="Picture 3"/>
          <p:cNvPicPr>
            <a:picLocks noChangeAspect="1" noChangeArrowheads="1"/>
          </p:cNvPicPr>
          <p:nvPr/>
        </p:nvPicPr>
        <p:blipFill>
          <a:blip r:embed="rId3"/>
          <a:srcRect/>
          <a:stretch>
            <a:fillRect/>
          </a:stretch>
        </p:blipFill>
        <p:spPr bwMode="auto">
          <a:xfrm>
            <a:off x="533400" y="1524000"/>
            <a:ext cx="6553200" cy="2105541"/>
          </a:xfrm>
          <a:prstGeom prst="rect">
            <a:avLst/>
          </a:prstGeom>
          <a:noFill/>
          <a:ln w="9525">
            <a:noFill/>
            <a:miter lim="800000"/>
            <a:headEnd/>
            <a:tailEnd/>
          </a:ln>
          <a:effectLst/>
        </p:spPr>
      </p:pic>
      <p:pic>
        <p:nvPicPr>
          <p:cNvPr id="245764" name="Picture 4"/>
          <p:cNvPicPr>
            <a:picLocks noGrp="1" noChangeAspect="1" noChangeArrowheads="1"/>
          </p:cNvPicPr>
          <p:nvPr>
            <p:ph idx="1"/>
          </p:nvPr>
        </p:nvPicPr>
        <p:blipFill>
          <a:blip r:embed="rId4"/>
          <a:srcRect/>
          <a:stretch>
            <a:fillRect/>
          </a:stretch>
        </p:blipFill>
        <p:spPr bwMode="auto">
          <a:xfrm>
            <a:off x="1676400" y="4114800"/>
            <a:ext cx="4819475" cy="1447800"/>
          </a:xfrm>
          <a:prstGeom prst="rect">
            <a:avLst/>
          </a:prstGeom>
          <a:noFill/>
          <a:ln w="9525">
            <a:noFill/>
            <a:miter lim="800000"/>
            <a:headEnd/>
            <a:tailEnd/>
          </a:ln>
          <a:effectLst/>
        </p:spPr>
      </p:pic>
      <p:sp>
        <p:nvSpPr>
          <p:cNvPr id="3" name="Date Placeholder 2"/>
          <p:cNvSpPr>
            <a:spLocks noGrp="1"/>
          </p:cNvSpPr>
          <p:nvPr>
            <p:ph type="dt" sz="half" idx="10"/>
          </p:nvPr>
        </p:nvSpPr>
        <p:spPr/>
        <p:txBody>
          <a:bodyPr/>
          <a:lstStyle/>
          <a:p>
            <a:fld id="{BE5DACE5-E95A-4A4A-A96C-FDDE9E64A49A}" type="datetime1">
              <a:rPr lang="en-US" smtClean="0"/>
              <a:t>5/4/2022</a:t>
            </a:fld>
            <a:endParaRPr lang="en-US"/>
          </a:p>
        </p:txBody>
      </p:sp>
    </p:spTree>
    <p:extLst>
      <p:ext uri="{BB962C8B-B14F-4D97-AF65-F5344CB8AC3E}">
        <p14:creationId xmlns:p14="http://schemas.microsoft.com/office/powerpoint/2010/main" val="213952566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pPr>
              <a:defRPr/>
            </a:pPr>
            <a:fld id="{825468B5-F38D-4493-80C0-E53F27B1C89F}" type="slidenum">
              <a:rPr lang="en-US"/>
              <a:pPr>
                <a:defRPr/>
              </a:pPr>
              <a:t>66</a:t>
            </a:fld>
            <a:endParaRPr lang="en-US"/>
          </a:p>
        </p:txBody>
      </p:sp>
      <p:grpSp>
        <p:nvGrpSpPr>
          <p:cNvPr id="2" name="Group 10"/>
          <p:cNvGrpSpPr>
            <a:grpSpLocks/>
          </p:cNvGrpSpPr>
          <p:nvPr/>
        </p:nvGrpSpPr>
        <p:grpSpPr bwMode="auto">
          <a:xfrm>
            <a:off x="0" y="152400"/>
            <a:ext cx="8904288" cy="944563"/>
            <a:chOff x="0" y="152400"/>
            <a:chExt cx="8904287" cy="944563"/>
          </a:xfrm>
        </p:grpSpPr>
        <p:sp>
          <p:nvSpPr>
            <p:cNvPr id="7" name="Title 1"/>
            <p:cNvSpPr txBox="1">
              <a:spLocks/>
            </p:cNvSpPr>
            <p:nvPr/>
          </p:nvSpPr>
          <p:spPr>
            <a:xfrm>
              <a:off x="1398588" y="152400"/>
              <a:ext cx="7505699" cy="944563"/>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a:defRPr/>
              </a:pPr>
              <a:r>
                <a:rPr lang="en-US" sz="3600" dirty="0"/>
                <a:t>Challenges</a:t>
              </a:r>
              <a:endParaRPr lang="en-US" sz="3600" b="1" dirty="0"/>
            </a:p>
          </p:txBody>
        </p:sp>
        <p:pic>
          <p:nvPicPr>
            <p:cNvPr id="17416" name="Picture 2" descr="E:\NIET\Project\xLogo11.png.pagespeed.ic.pydHLuCQEZ.png"/>
            <p:cNvPicPr>
              <a:picLocks noChangeAspect="1" noChangeArrowheads="1"/>
            </p:cNvPicPr>
            <p:nvPr/>
          </p:nvPicPr>
          <p:blipFill>
            <a:blip r:embed="rId2"/>
            <a:srcRect/>
            <a:stretch>
              <a:fillRect/>
            </a:stretch>
          </p:blipFill>
          <p:spPr bwMode="auto">
            <a:xfrm>
              <a:off x="0" y="216099"/>
              <a:ext cx="1447800" cy="817163"/>
            </a:xfrm>
            <a:prstGeom prst="rect">
              <a:avLst/>
            </a:prstGeom>
            <a:noFill/>
            <a:ln w="9525">
              <a:noFill/>
              <a:miter lim="800000"/>
              <a:headEnd/>
              <a:tailEnd/>
            </a:ln>
          </p:spPr>
        </p:pic>
      </p:grpSp>
      <p:sp>
        <p:nvSpPr>
          <p:cNvPr id="10" name="Footer Placeholder 12"/>
          <p:cNvSpPr>
            <a:spLocks noGrp="1"/>
          </p:cNvSpPr>
          <p:nvPr>
            <p:ph type="ftr" sz="quarter" idx="11"/>
          </p:nvPr>
        </p:nvSpPr>
        <p:spPr>
          <a:xfrm>
            <a:off x="2014538" y="6391275"/>
            <a:ext cx="5029200" cy="365125"/>
          </a:xfrm>
        </p:spPr>
        <p:txBody>
          <a:bodyPr/>
          <a:lstStyle/>
          <a:p>
            <a:pPr>
              <a:defRPr/>
            </a:pPr>
            <a:r>
              <a:rPr lang="en-US"/>
              <a:t>Alisha Sikri                                      ACSML0401                                  Unit-4</a:t>
            </a:r>
            <a:endParaRPr lang="en-US" dirty="0"/>
          </a:p>
        </p:txBody>
      </p:sp>
      <p:pic>
        <p:nvPicPr>
          <p:cNvPr id="246786" name="Picture 2"/>
          <p:cNvPicPr>
            <a:picLocks noChangeAspect="1" noChangeArrowheads="1"/>
          </p:cNvPicPr>
          <p:nvPr/>
        </p:nvPicPr>
        <p:blipFill>
          <a:blip r:embed="rId3"/>
          <a:srcRect/>
          <a:stretch>
            <a:fillRect/>
          </a:stretch>
        </p:blipFill>
        <p:spPr bwMode="auto">
          <a:xfrm>
            <a:off x="685800" y="1524000"/>
            <a:ext cx="6441607" cy="1981200"/>
          </a:xfrm>
          <a:prstGeom prst="rect">
            <a:avLst/>
          </a:prstGeom>
          <a:noFill/>
          <a:ln w="9525">
            <a:noFill/>
            <a:miter lim="800000"/>
            <a:headEnd/>
            <a:tailEnd/>
          </a:ln>
          <a:effectLst/>
        </p:spPr>
      </p:pic>
      <p:sp>
        <p:nvSpPr>
          <p:cNvPr id="11" name="Content Placeholder 10"/>
          <p:cNvSpPr>
            <a:spLocks noGrp="1"/>
          </p:cNvSpPr>
          <p:nvPr>
            <p:ph idx="1"/>
          </p:nvPr>
        </p:nvSpPr>
        <p:spPr>
          <a:xfrm>
            <a:off x="457200" y="3505200"/>
            <a:ext cx="8229600" cy="2620963"/>
          </a:xfrm>
        </p:spPr>
        <p:txBody>
          <a:bodyPr/>
          <a:lstStyle/>
          <a:p>
            <a:endParaRPr lang="en-US" dirty="0"/>
          </a:p>
        </p:txBody>
      </p:sp>
      <p:pic>
        <p:nvPicPr>
          <p:cNvPr id="246787" name="Picture 3"/>
          <p:cNvPicPr>
            <a:picLocks noChangeAspect="1" noChangeArrowheads="1"/>
          </p:cNvPicPr>
          <p:nvPr/>
        </p:nvPicPr>
        <p:blipFill>
          <a:blip r:embed="rId4"/>
          <a:srcRect/>
          <a:stretch>
            <a:fillRect/>
          </a:stretch>
        </p:blipFill>
        <p:spPr bwMode="auto">
          <a:xfrm>
            <a:off x="1828800" y="3505200"/>
            <a:ext cx="4191000" cy="1828800"/>
          </a:xfrm>
          <a:prstGeom prst="rect">
            <a:avLst/>
          </a:prstGeom>
          <a:noFill/>
          <a:ln w="9525">
            <a:noFill/>
            <a:miter lim="800000"/>
            <a:headEnd/>
            <a:tailEnd/>
          </a:ln>
          <a:effectLst/>
        </p:spPr>
      </p:pic>
      <p:sp>
        <p:nvSpPr>
          <p:cNvPr id="3" name="Date Placeholder 2"/>
          <p:cNvSpPr>
            <a:spLocks noGrp="1"/>
          </p:cNvSpPr>
          <p:nvPr>
            <p:ph type="dt" sz="half" idx="10"/>
          </p:nvPr>
        </p:nvSpPr>
        <p:spPr/>
        <p:txBody>
          <a:bodyPr/>
          <a:lstStyle/>
          <a:p>
            <a:fld id="{92EDCC2A-2AEF-4759-9CD3-AFCAA45DC553}" type="datetime1">
              <a:rPr lang="en-US" smtClean="0"/>
              <a:t>5/4/2022</a:t>
            </a:fld>
            <a:endParaRPr lang="en-US"/>
          </a:p>
        </p:txBody>
      </p:sp>
    </p:spTree>
    <p:extLst>
      <p:ext uri="{BB962C8B-B14F-4D97-AF65-F5344CB8AC3E}">
        <p14:creationId xmlns:p14="http://schemas.microsoft.com/office/powerpoint/2010/main" val="58564100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pPr>
              <a:defRPr/>
            </a:pPr>
            <a:fld id="{825468B5-F38D-4493-80C0-E53F27B1C89F}" type="slidenum">
              <a:rPr lang="en-US"/>
              <a:pPr>
                <a:defRPr/>
              </a:pPr>
              <a:t>67</a:t>
            </a:fld>
            <a:endParaRPr lang="en-US"/>
          </a:p>
        </p:txBody>
      </p:sp>
      <p:grpSp>
        <p:nvGrpSpPr>
          <p:cNvPr id="2" name="Group 10"/>
          <p:cNvGrpSpPr>
            <a:grpSpLocks/>
          </p:cNvGrpSpPr>
          <p:nvPr/>
        </p:nvGrpSpPr>
        <p:grpSpPr bwMode="auto">
          <a:xfrm>
            <a:off x="0" y="152400"/>
            <a:ext cx="8904288" cy="944563"/>
            <a:chOff x="0" y="152400"/>
            <a:chExt cx="8904287" cy="944563"/>
          </a:xfrm>
        </p:grpSpPr>
        <p:sp>
          <p:nvSpPr>
            <p:cNvPr id="7" name="Title 1"/>
            <p:cNvSpPr txBox="1">
              <a:spLocks/>
            </p:cNvSpPr>
            <p:nvPr/>
          </p:nvSpPr>
          <p:spPr>
            <a:xfrm>
              <a:off x="1398588" y="152400"/>
              <a:ext cx="7505699" cy="944563"/>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a:defRPr/>
              </a:pPr>
              <a:r>
                <a:rPr lang="en-US" sz="3600" dirty="0"/>
                <a:t>Power of Deep Learning</a:t>
              </a:r>
              <a:endParaRPr lang="en-US" sz="3600" b="1" dirty="0"/>
            </a:p>
          </p:txBody>
        </p:sp>
        <p:pic>
          <p:nvPicPr>
            <p:cNvPr id="17416" name="Picture 2" descr="E:\NIET\Project\xLogo11.png.pagespeed.ic.pydHLuCQEZ.png"/>
            <p:cNvPicPr>
              <a:picLocks noChangeAspect="1" noChangeArrowheads="1"/>
            </p:cNvPicPr>
            <p:nvPr/>
          </p:nvPicPr>
          <p:blipFill>
            <a:blip r:embed="rId2"/>
            <a:srcRect/>
            <a:stretch>
              <a:fillRect/>
            </a:stretch>
          </p:blipFill>
          <p:spPr bwMode="auto">
            <a:xfrm>
              <a:off x="0" y="216099"/>
              <a:ext cx="1447800" cy="817163"/>
            </a:xfrm>
            <a:prstGeom prst="rect">
              <a:avLst/>
            </a:prstGeom>
            <a:noFill/>
            <a:ln w="9525">
              <a:noFill/>
              <a:miter lim="800000"/>
              <a:headEnd/>
              <a:tailEnd/>
            </a:ln>
          </p:spPr>
        </p:pic>
      </p:grpSp>
      <p:sp>
        <p:nvSpPr>
          <p:cNvPr id="10" name="Footer Placeholder 12"/>
          <p:cNvSpPr>
            <a:spLocks noGrp="1"/>
          </p:cNvSpPr>
          <p:nvPr>
            <p:ph type="ftr" sz="quarter" idx="11"/>
          </p:nvPr>
        </p:nvSpPr>
        <p:spPr>
          <a:xfrm>
            <a:off x="2014538" y="6391275"/>
            <a:ext cx="5029200" cy="365125"/>
          </a:xfrm>
        </p:spPr>
        <p:txBody>
          <a:bodyPr/>
          <a:lstStyle/>
          <a:p>
            <a:pPr>
              <a:defRPr/>
            </a:pPr>
            <a:r>
              <a:rPr lang="en-US"/>
              <a:t>Alisha Sikri                                      ACSML0401                                  Unit-4</a:t>
            </a:r>
            <a:endParaRPr lang="en-US" dirty="0"/>
          </a:p>
        </p:txBody>
      </p:sp>
      <p:sp>
        <p:nvSpPr>
          <p:cNvPr id="11" name="Content Placeholder 10"/>
          <p:cNvSpPr>
            <a:spLocks noGrp="1"/>
          </p:cNvSpPr>
          <p:nvPr>
            <p:ph idx="1"/>
          </p:nvPr>
        </p:nvSpPr>
        <p:spPr>
          <a:xfrm>
            <a:off x="457200" y="5791200"/>
            <a:ext cx="8229600" cy="334963"/>
          </a:xfrm>
        </p:spPr>
        <p:txBody>
          <a:bodyPr>
            <a:normAutofit fontScale="55000" lnSpcReduction="20000"/>
          </a:bodyPr>
          <a:lstStyle/>
          <a:p>
            <a:pPr algn="ctr">
              <a:buNone/>
            </a:pPr>
            <a:r>
              <a:rPr lang="en-US" dirty="0"/>
              <a:t>Source : NPTEL</a:t>
            </a:r>
          </a:p>
        </p:txBody>
      </p:sp>
      <p:pic>
        <p:nvPicPr>
          <p:cNvPr id="247810" name="Picture 2"/>
          <p:cNvPicPr>
            <a:picLocks noChangeAspect="1" noChangeArrowheads="1"/>
          </p:cNvPicPr>
          <p:nvPr/>
        </p:nvPicPr>
        <p:blipFill>
          <a:blip r:embed="rId3"/>
          <a:srcRect/>
          <a:stretch>
            <a:fillRect/>
          </a:stretch>
        </p:blipFill>
        <p:spPr bwMode="auto">
          <a:xfrm>
            <a:off x="1371600" y="1676400"/>
            <a:ext cx="6003845" cy="3429000"/>
          </a:xfrm>
          <a:prstGeom prst="rect">
            <a:avLst/>
          </a:prstGeom>
          <a:noFill/>
          <a:ln w="9525">
            <a:noFill/>
            <a:miter lim="800000"/>
            <a:headEnd/>
            <a:tailEnd/>
          </a:ln>
          <a:effectLst/>
        </p:spPr>
      </p:pic>
      <p:sp>
        <p:nvSpPr>
          <p:cNvPr id="3" name="Date Placeholder 2"/>
          <p:cNvSpPr>
            <a:spLocks noGrp="1"/>
          </p:cNvSpPr>
          <p:nvPr>
            <p:ph type="dt" sz="half" idx="10"/>
          </p:nvPr>
        </p:nvSpPr>
        <p:spPr/>
        <p:txBody>
          <a:bodyPr/>
          <a:lstStyle/>
          <a:p>
            <a:fld id="{1863E258-29EE-46A2-8AAE-AF3D55E5F130}" type="datetime1">
              <a:rPr lang="en-US" smtClean="0"/>
              <a:t>5/4/2022</a:t>
            </a:fld>
            <a:endParaRPr lang="en-US"/>
          </a:p>
        </p:txBody>
      </p:sp>
    </p:spTree>
    <p:extLst>
      <p:ext uri="{BB962C8B-B14F-4D97-AF65-F5344CB8AC3E}">
        <p14:creationId xmlns:p14="http://schemas.microsoft.com/office/powerpoint/2010/main" val="364349549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pPr>
              <a:defRPr/>
            </a:pPr>
            <a:fld id="{825468B5-F38D-4493-80C0-E53F27B1C89F}" type="slidenum">
              <a:rPr lang="en-US"/>
              <a:pPr>
                <a:defRPr/>
              </a:pPr>
              <a:t>68</a:t>
            </a:fld>
            <a:endParaRPr lang="en-US"/>
          </a:p>
        </p:txBody>
      </p:sp>
      <p:grpSp>
        <p:nvGrpSpPr>
          <p:cNvPr id="2" name="Group 10"/>
          <p:cNvGrpSpPr>
            <a:grpSpLocks/>
          </p:cNvGrpSpPr>
          <p:nvPr/>
        </p:nvGrpSpPr>
        <p:grpSpPr bwMode="auto">
          <a:xfrm>
            <a:off x="0" y="152400"/>
            <a:ext cx="8904288" cy="944563"/>
            <a:chOff x="0" y="152400"/>
            <a:chExt cx="8904287" cy="944563"/>
          </a:xfrm>
        </p:grpSpPr>
        <p:sp>
          <p:nvSpPr>
            <p:cNvPr id="7" name="Title 1"/>
            <p:cNvSpPr txBox="1">
              <a:spLocks/>
            </p:cNvSpPr>
            <p:nvPr/>
          </p:nvSpPr>
          <p:spPr>
            <a:xfrm>
              <a:off x="1398588" y="152400"/>
              <a:ext cx="7505699" cy="944563"/>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a:defRPr/>
              </a:pPr>
              <a:r>
                <a:rPr lang="en-US" sz="3600" dirty="0"/>
                <a:t>Power of Deep Learning</a:t>
              </a:r>
              <a:endParaRPr lang="en-US" sz="3600" b="1" dirty="0"/>
            </a:p>
          </p:txBody>
        </p:sp>
        <p:pic>
          <p:nvPicPr>
            <p:cNvPr id="17416" name="Picture 2" descr="E:\NIET\Project\xLogo11.png.pagespeed.ic.pydHLuCQEZ.png"/>
            <p:cNvPicPr>
              <a:picLocks noChangeAspect="1" noChangeArrowheads="1"/>
            </p:cNvPicPr>
            <p:nvPr/>
          </p:nvPicPr>
          <p:blipFill>
            <a:blip r:embed="rId2"/>
            <a:srcRect/>
            <a:stretch>
              <a:fillRect/>
            </a:stretch>
          </p:blipFill>
          <p:spPr bwMode="auto">
            <a:xfrm>
              <a:off x="0" y="216099"/>
              <a:ext cx="1447800" cy="817163"/>
            </a:xfrm>
            <a:prstGeom prst="rect">
              <a:avLst/>
            </a:prstGeom>
            <a:noFill/>
            <a:ln w="9525">
              <a:noFill/>
              <a:miter lim="800000"/>
              <a:headEnd/>
              <a:tailEnd/>
            </a:ln>
          </p:spPr>
        </p:pic>
      </p:grpSp>
      <p:sp>
        <p:nvSpPr>
          <p:cNvPr id="10" name="Footer Placeholder 12"/>
          <p:cNvSpPr>
            <a:spLocks noGrp="1"/>
          </p:cNvSpPr>
          <p:nvPr>
            <p:ph type="ftr" sz="quarter" idx="11"/>
          </p:nvPr>
        </p:nvSpPr>
        <p:spPr>
          <a:xfrm>
            <a:off x="2014538" y="6391275"/>
            <a:ext cx="5029200" cy="365125"/>
          </a:xfrm>
        </p:spPr>
        <p:txBody>
          <a:bodyPr/>
          <a:lstStyle/>
          <a:p>
            <a:pPr>
              <a:defRPr/>
            </a:pPr>
            <a:r>
              <a:rPr lang="en-US"/>
              <a:t>Alisha Sikri                                      ACSML0401                                  Unit-4</a:t>
            </a:r>
            <a:endParaRPr lang="en-US" dirty="0"/>
          </a:p>
        </p:txBody>
      </p:sp>
      <p:sp>
        <p:nvSpPr>
          <p:cNvPr id="11" name="Content Placeholder 10"/>
          <p:cNvSpPr>
            <a:spLocks noGrp="1"/>
          </p:cNvSpPr>
          <p:nvPr>
            <p:ph idx="1"/>
          </p:nvPr>
        </p:nvSpPr>
        <p:spPr>
          <a:xfrm>
            <a:off x="457200" y="3505200"/>
            <a:ext cx="8229600" cy="2620963"/>
          </a:xfrm>
        </p:spPr>
        <p:txBody>
          <a:bodyPr/>
          <a:lstStyle/>
          <a:p>
            <a:endParaRPr lang="en-US" dirty="0"/>
          </a:p>
        </p:txBody>
      </p:sp>
      <p:pic>
        <p:nvPicPr>
          <p:cNvPr id="248834" name="Picture 2"/>
          <p:cNvPicPr>
            <a:picLocks noChangeAspect="1" noChangeArrowheads="1"/>
          </p:cNvPicPr>
          <p:nvPr/>
        </p:nvPicPr>
        <p:blipFill>
          <a:blip r:embed="rId3"/>
          <a:srcRect/>
          <a:stretch>
            <a:fillRect/>
          </a:stretch>
        </p:blipFill>
        <p:spPr bwMode="auto">
          <a:xfrm>
            <a:off x="497033" y="1447800"/>
            <a:ext cx="7679748" cy="3733800"/>
          </a:xfrm>
          <a:prstGeom prst="rect">
            <a:avLst/>
          </a:prstGeom>
          <a:noFill/>
          <a:ln w="9525">
            <a:noFill/>
            <a:miter lim="800000"/>
            <a:headEnd/>
            <a:tailEnd/>
          </a:ln>
          <a:effectLst/>
        </p:spPr>
      </p:pic>
      <p:sp>
        <p:nvSpPr>
          <p:cNvPr id="3" name="Date Placeholder 2"/>
          <p:cNvSpPr>
            <a:spLocks noGrp="1"/>
          </p:cNvSpPr>
          <p:nvPr>
            <p:ph type="dt" sz="half" idx="10"/>
          </p:nvPr>
        </p:nvSpPr>
        <p:spPr/>
        <p:txBody>
          <a:bodyPr/>
          <a:lstStyle/>
          <a:p>
            <a:fld id="{D8B808F9-F29A-43D8-9CC5-89566F3AC937}" type="datetime1">
              <a:rPr lang="en-US" smtClean="0"/>
              <a:t>5/4/2022</a:t>
            </a:fld>
            <a:endParaRPr lang="en-US"/>
          </a:p>
        </p:txBody>
      </p:sp>
    </p:spTree>
    <p:extLst>
      <p:ext uri="{BB962C8B-B14F-4D97-AF65-F5344CB8AC3E}">
        <p14:creationId xmlns:p14="http://schemas.microsoft.com/office/powerpoint/2010/main" val="333226987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pPr>
              <a:defRPr/>
            </a:pPr>
            <a:fld id="{825468B5-F38D-4493-80C0-E53F27B1C89F}" type="slidenum">
              <a:rPr lang="en-US"/>
              <a:pPr>
                <a:defRPr/>
              </a:pPr>
              <a:t>69</a:t>
            </a:fld>
            <a:endParaRPr lang="en-US"/>
          </a:p>
        </p:txBody>
      </p:sp>
      <p:grpSp>
        <p:nvGrpSpPr>
          <p:cNvPr id="2" name="Group 10"/>
          <p:cNvGrpSpPr>
            <a:grpSpLocks/>
          </p:cNvGrpSpPr>
          <p:nvPr/>
        </p:nvGrpSpPr>
        <p:grpSpPr bwMode="auto">
          <a:xfrm>
            <a:off x="0" y="152400"/>
            <a:ext cx="8904288" cy="944563"/>
            <a:chOff x="0" y="152400"/>
            <a:chExt cx="8904287" cy="944563"/>
          </a:xfrm>
        </p:grpSpPr>
        <p:sp>
          <p:nvSpPr>
            <p:cNvPr id="7" name="Title 1"/>
            <p:cNvSpPr txBox="1">
              <a:spLocks/>
            </p:cNvSpPr>
            <p:nvPr/>
          </p:nvSpPr>
          <p:spPr>
            <a:xfrm>
              <a:off x="1398588" y="152400"/>
              <a:ext cx="7505699" cy="944563"/>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a:defRPr/>
              </a:pPr>
              <a:r>
                <a:rPr lang="en-US" sz="3600" dirty="0"/>
                <a:t>Power of Deep Learning</a:t>
              </a:r>
              <a:endParaRPr lang="en-US" sz="3600" b="1" dirty="0"/>
            </a:p>
          </p:txBody>
        </p:sp>
        <p:pic>
          <p:nvPicPr>
            <p:cNvPr id="17416" name="Picture 2" descr="E:\NIET\Project\xLogo11.png.pagespeed.ic.pydHLuCQEZ.png"/>
            <p:cNvPicPr>
              <a:picLocks noChangeAspect="1" noChangeArrowheads="1"/>
            </p:cNvPicPr>
            <p:nvPr/>
          </p:nvPicPr>
          <p:blipFill>
            <a:blip r:embed="rId2"/>
            <a:srcRect/>
            <a:stretch>
              <a:fillRect/>
            </a:stretch>
          </p:blipFill>
          <p:spPr bwMode="auto">
            <a:xfrm>
              <a:off x="0" y="216099"/>
              <a:ext cx="1447800" cy="817163"/>
            </a:xfrm>
            <a:prstGeom prst="rect">
              <a:avLst/>
            </a:prstGeom>
            <a:noFill/>
            <a:ln w="9525">
              <a:noFill/>
              <a:miter lim="800000"/>
              <a:headEnd/>
              <a:tailEnd/>
            </a:ln>
          </p:spPr>
        </p:pic>
      </p:grpSp>
      <p:sp>
        <p:nvSpPr>
          <p:cNvPr id="10" name="Footer Placeholder 12"/>
          <p:cNvSpPr>
            <a:spLocks noGrp="1"/>
          </p:cNvSpPr>
          <p:nvPr>
            <p:ph type="ftr" sz="quarter" idx="11"/>
          </p:nvPr>
        </p:nvSpPr>
        <p:spPr>
          <a:xfrm>
            <a:off x="2014538" y="6391275"/>
            <a:ext cx="5029200" cy="365125"/>
          </a:xfrm>
        </p:spPr>
        <p:txBody>
          <a:bodyPr/>
          <a:lstStyle/>
          <a:p>
            <a:pPr>
              <a:defRPr/>
            </a:pPr>
            <a:r>
              <a:rPr lang="en-US"/>
              <a:t>Alisha Sikri                                      ACSML0401                                  Unit-4</a:t>
            </a:r>
            <a:endParaRPr lang="en-US" dirty="0"/>
          </a:p>
        </p:txBody>
      </p:sp>
      <p:sp>
        <p:nvSpPr>
          <p:cNvPr id="11" name="Content Placeholder 10"/>
          <p:cNvSpPr>
            <a:spLocks noGrp="1"/>
          </p:cNvSpPr>
          <p:nvPr>
            <p:ph idx="1"/>
          </p:nvPr>
        </p:nvSpPr>
        <p:spPr>
          <a:xfrm>
            <a:off x="457200" y="3505200"/>
            <a:ext cx="8229600" cy="2620963"/>
          </a:xfrm>
        </p:spPr>
        <p:txBody>
          <a:bodyPr/>
          <a:lstStyle/>
          <a:p>
            <a:endParaRPr lang="en-US" dirty="0"/>
          </a:p>
        </p:txBody>
      </p:sp>
      <p:pic>
        <p:nvPicPr>
          <p:cNvPr id="248834" name="Picture 2"/>
          <p:cNvPicPr>
            <a:picLocks noChangeAspect="1" noChangeArrowheads="1"/>
          </p:cNvPicPr>
          <p:nvPr/>
        </p:nvPicPr>
        <p:blipFill>
          <a:blip r:embed="rId3"/>
          <a:srcRect/>
          <a:stretch>
            <a:fillRect/>
          </a:stretch>
        </p:blipFill>
        <p:spPr bwMode="auto">
          <a:xfrm>
            <a:off x="497033" y="1447800"/>
            <a:ext cx="7679748" cy="3733800"/>
          </a:xfrm>
          <a:prstGeom prst="rect">
            <a:avLst/>
          </a:prstGeom>
          <a:noFill/>
          <a:ln w="9525">
            <a:noFill/>
            <a:miter lim="800000"/>
            <a:headEnd/>
            <a:tailEnd/>
          </a:ln>
          <a:effectLst/>
        </p:spPr>
      </p:pic>
      <p:sp>
        <p:nvSpPr>
          <p:cNvPr id="3" name="Date Placeholder 2"/>
          <p:cNvSpPr>
            <a:spLocks noGrp="1"/>
          </p:cNvSpPr>
          <p:nvPr>
            <p:ph type="dt" sz="half" idx="10"/>
          </p:nvPr>
        </p:nvSpPr>
        <p:spPr/>
        <p:txBody>
          <a:bodyPr/>
          <a:lstStyle/>
          <a:p>
            <a:fld id="{3636405D-F9F3-4C51-9A7A-1F62003479B4}" type="datetime1">
              <a:rPr lang="en-US" smtClean="0"/>
              <a:t>5/4/2022</a:t>
            </a:fld>
            <a:endParaRPr lang="en-US"/>
          </a:p>
        </p:txBody>
      </p:sp>
    </p:spTree>
    <p:extLst>
      <p:ext uri="{BB962C8B-B14F-4D97-AF65-F5344CB8AC3E}">
        <p14:creationId xmlns:p14="http://schemas.microsoft.com/office/powerpoint/2010/main" val="21236986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E324D8F-9AFA-442F-A9E0-79E4101BB460}"/>
              </a:ext>
            </a:extLst>
          </p:cNvPr>
          <p:cNvSpPr>
            <a:spLocks noGrp="1"/>
          </p:cNvSpPr>
          <p:nvPr>
            <p:ph type="sldNum" sz="quarter" idx="12"/>
          </p:nvPr>
        </p:nvSpPr>
        <p:spPr/>
        <p:txBody>
          <a:bodyPr/>
          <a:lstStyle/>
          <a:p>
            <a:fld id="{B6F15528-21DE-4FAA-801E-634DDDAF4B2B}" type="slidenum">
              <a:rPr lang="en-US" smtClean="0"/>
              <a:pPr/>
              <a:t>7</a:t>
            </a:fld>
            <a:endParaRPr lang="en-US"/>
          </a:p>
        </p:txBody>
      </p:sp>
      <p:sp>
        <p:nvSpPr>
          <p:cNvPr id="8" name="Title 1">
            <a:extLst>
              <a:ext uri="{FF2B5EF4-FFF2-40B4-BE49-F238E27FC236}">
                <a16:creationId xmlns:a16="http://schemas.microsoft.com/office/drawing/2014/main" id="{C5B27014-5CB8-4C63-8FDE-1BF53E58C42D}"/>
              </a:ext>
            </a:extLst>
          </p:cNvPr>
          <p:cNvSpPr txBox="1">
            <a:spLocks/>
          </p:cNvSpPr>
          <p:nvPr/>
        </p:nvSpPr>
        <p:spPr>
          <a:xfrm>
            <a:off x="1400503" y="152401"/>
            <a:ext cx="7362497" cy="609600"/>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200" b="1" dirty="0"/>
              <a:t>Branch wise Application</a:t>
            </a:r>
          </a:p>
        </p:txBody>
      </p:sp>
      <p:sp>
        <p:nvSpPr>
          <p:cNvPr id="10" name="Footer Placeholder 9"/>
          <p:cNvSpPr>
            <a:spLocks noGrp="1"/>
          </p:cNvSpPr>
          <p:nvPr>
            <p:ph type="ftr" sz="quarter" idx="11"/>
          </p:nvPr>
        </p:nvSpPr>
        <p:spPr>
          <a:xfrm>
            <a:off x="3124200" y="6356350"/>
            <a:ext cx="5105400" cy="365125"/>
          </a:xfrm>
        </p:spPr>
        <p:txBody>
          <a:bodyPr/>
          <a:lstStyle/>
          <a:p>
            <a:r>
              <a:rPr lang="en-IN"/>
              <a:t>Alisha Sikri                                      ACSML0401                                  Unit-4</a:t>
            </a:r>
            <a:endParaRPr lang="en-IN" dirty="0"/>
          </a:p>
        </p:txBody>
      </p:sp>
      <p:sp>
        <p:nvSpPr>
          <p:cNvPr id="2" name="Date Placeholder 1"/>
          <p:cNvSpPr>
            <a:spLocks noGrp="1"/>
          </p:cNvSpPr>
          <p:nvPr>
            <p:ph type="dt" sz="half" idx="10"/>
          </p:nvPr>
        </p:nvSpPr>
        <p:spPr/>
        <p:txBody>
          <a:bodyPr/>
          <a:lstStyle/>
          <a:p>
            <a:fld id="{2931A72E-10DF-4119-9E6D-3CC2030E528F}" type="datetime1">
              <a:rPr lang="en-US" smtClean="0"/>
              <a:t>5/4/2022</a:t>
            </a:fld>
            <a:endParaRPr lang="en-US"/>
          </a:p>
        </p:txBody>
      </p:sp>
      <p:sp>
        <p:nvSpPr>
          <p:cNvPr id="7" name="Rectangle 6"/>
          <p:cNvSpPr/>
          <p:nvPr/>
        </p:nvSpPr>
        <p:spPr>
          <a:xfrm>
            <a:off x="1400503" y="1447800"/>
            <a:ext cx="3991927" cy="3788858"/>
          </a:xfrm>
          <a:prstGeom prst="rect">
            <a:avLst/>
          </a:prstGeom>
        </p:spPr>
        <p:txBody>
          <a:bodyPr wrap="none">
            <a:spAutoFit/>
          </a:bodyPr>
          <a:lstStyle/>
          <a:p>
            <a:pPr marL="285750" indent="-540000">
              <a:lnSpc>
                <a:spcPct val="150000"/>
              </a:lnSpc>
              <a:buFont typeface="Wingdings" panose="05000000000000000000" pitchFamily="2" charset="2"/>
              <a:buChar char="Ø"/>
            </a:pPr>
            <a:r>
              <a:rPr lang="en-IN" b="1" dirty="0">
                <a:solidFill>
                  <a:srgbClr val="292929"/>
                </a:solidFill>
                <a:latin typeface="charter"/>
              </a:rPr>
              <a:t>Virtual Personal Assistants</a:t>
            </a:r>
          </a:p>
          <a:p>
            <a:pPr marL="285750" indent="-540000">
              <a:lnSpc>
                <a:spcPct val="150000"/>
              </a:lnSpc>
              <a:buFont typeface="Wingdings" panose="05000000000000000000" pitchFamily="2" charset="2"/>
              <a:buChar char="Ø"/>
            </a:pPr>
            <a:r>
              <a:rPr lang="en-IN" b="1" dirty="0"/>
              <a:t>Predictions while Commuting</a:t>
            </a:r>
          </a:p>
          <a:p>
            <a:pPr marL="285750" indent="-540000">
              <a:lnSpc>
                <a:spcPct val="150000"/>
              </a:lnSpc>
              <a:buFont typeface="Wingdings" panose="05000000000000000000" pitchFamily="2" charset="2"/>
              <a:buChar char="Ø"/>
            </a:pPr>
            <a:r>
              <a:rPr lang="en-IN" b="1" dirty="0"/>
              <a:t>Videos Surveillance</a:t>
            </a:r>
          </a:p>
          <a:p>
            <a:pPr marL="285750" indent="-540000">
              <a:lnSpc>
                <a:spcPct val="150000"/>
              </a:lnSpc>
              <a:buFont typeface="Wingdings" panose="05000000000000000000" pitchFamily="2" charset="2"/>
              <a:buChar char="Ø"/>
            </a:pPr>
            <a:r>
              <a:rPr lang="en-IN" b="1" dirty="0"/>
              <a:t>Social Media Services</a:t>
            </a:r>
          </a:p>
          <a:p>
            <a:pPr marL="285750" indent="-540000">
              <a:lnSpc>
                <a:spcPct val="150000"/>
              </a:lnSpc>
              <a:buFont typeface="Wingdings" panose="05000000000000000000" pitchFamily="2" charset="2"/>
              <a:buChar char="Ø"/>
            </a:pPr>
            <a:r>
              <a:rPr lang="en-US" b="1" dirty="0"/>
              <a:t>Email Spam and Malware Filtering</a:t>
            </a:r>
          </a:p>
          <a:p>
            <a:pPr marL="285750" indent="-540000">
              <a:lnSpc>
                <a:spcPct val="150000"/>
              </a:lnSpc>
              <a:buFont typeface="Wingdings" panose="05000000000000000000" pitchFamily="2" charset="2"/>
              <a:buChar char="Ø"/>
            </a:pPr>
            <a:r>
              <a:rPr lang="en-IN" b="1" dirty="0"/>
              <a:t>Online Customer Support</a:t>
            </a:r>
          </a:p>
          <a:p>
            <a:pPr marL="285750" indent="-540000">
              <a:lnSpc>
                <a:spcPct val="150000"/>
              </a:lnSpc>
              <a:buFont typeface="Wingdings" panose="05000000000000000000" pitchFamily="2" charset="2"/>
              <a:buChar char="Ø"/>
            </a:pPr>
            <a:r>
              <a:rPr lang="en-IN" b="1" dirty="0"/>
              <a:t> Search Engine Result Refining</a:t>
            </a:r>
          </a:p>
          <a:p>
            <a:pPr marL="285750" indent="-540000">
              <a:lnSpc>
                <a:spcPct val="150000"/>
              </a:lnSpc>
              <a:buFont typeface="Wingdings" panose="05000000000000000000" pitchFamily="2" charset="2"/>
              <a:buChar char="Ø"/>
            </a:pPr>
            <a:r>
              <a:rPr lang="en-IN" b="1" dirty="0"/>
              <a:t>Product Recommendations</a:t>
            </a:r>
          </a:p>
          <a:p>
            <a:pPr marL="285750" indent="-540000">
              <a:lnSpc>
                <a:spcPct val="150000"/>
              </a:lnSpc>
              <a:buFont typeface="Wingdings" panose="05000000000000000000" pitchFamily="2" charset="2"/>
              <a:buChar char="Ø"/>
            </a:pPr>
            <a:r>
              <a:rPr lang="en-IN" b="1" dirty="0"/>
              <a:t>Online Fraud Detection</a:t>
            </a:r>
            <a:endParaRPr lang="en-IN" dirty="0"/>
          </a:p>
        </p:txBody>
      </p:sp>
      <p:pic>
        <p:nvPicPr>
          <p:cNvPr id="11"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0" y="20466"/>
            <a:ext cx="1447800" cy="776230"/>
          </a:xfrm>
          <a:prstGeom prst="rect">
            <a:avLst/>
          </a:prstGeom>
          <a:noFill/>
        </p:spPr>
      </p:pic>
    </p:spTree>
    <p:extLst>
      <p:ext uri="{BB962C8B-B14F-4D97-AF65-F5344CB8AC3E}">
        <p14:creationId xmlns:p14="http://schemas.microsoft.com/office/powerpoint/2010/main" val="260382971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pPr>
              <a:defRPr/>
            </a:pPr>
            <a:fld id="{825468B5-F38D-4493-80C0-E53F27B1C89F}" type="slidenum">
              <a:rPr lang="en-US"/>
              <a:pPr>
                <a:defRPr/>
              </a:pPr>
              <a:t>70</a:t>
            </a:fld>
            <a:endParaRPr lang="en-US"/>
          </a:p>
        </p:txBody>
      </p:sp>
      <p:grpSp>
        <p:nvGrpSpPr>
          <p:cNvPr id="2" name="Group 10"/>
          <p:cNvGrpSpPr>
            <a:grpSpLocks/>
          </p:cNvGrpSpPr>
          <p:nvPr/>
        </p:nvGrpSpPr>
        <p:grpSpPr bwMode="auto">
          <a:xfrm>
            <a:off x="0" y="152400"/>
            <a:ext cx="8904288" cy="944563"/>
            <a:chOff x="0" y="152400"/>
            <a:chExt cx="8904287" cy="944563"/>
          </a:xfrm>
        </p:grpSpPr>
        <p:sp>
          <p:nvSpPr>
            <p:cNvPr id="7" name="Title 1"/>
            <p:cNvSpPr txBox="1">
              <a:spLocks/>
            </p:cNvSpPr>
            <p:nvPr/>
          </p:nvSpPr>
          <p:spPr>
            <a:xfrm>
              <a:off x="1398588" y="152400"/>
              <a:ext cx="7505699" cy="944563"/>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a:defRPr/>
              </a:pPr>
              <a:r>
                <a:rPr lang="en-US" sz="3600" dirty="0"/>
                <a:t>Power of Deep Learning</a:t>
              </a:r>
              <a:endParaRPr lang="en-US" sz="3600" b="1" dirty="0"/>
            </a:p>
          </p:txBody>
        </p:sp>
        <p:pic>
          <p:nvPicPr>
            <p:cNvPr id="17416" name="Picture 2" descr="E:\NIET\Project\xLogo11.png.pagespeed.ic.pydHLuCQEZ.png"/>
            <p:cNvPicPr>
              <a:picLocks noChangeAspect="1" noChangeArrowheads="1"/>
            </p:cNvPicPr>
            <p:nvPr/>
          </p:nvPicPr>
          <p:blipFill>
            <a:blip r:embed="rId2"/>
            <a:srcRect/>
            <a:stretch>
              <a:fillRect/>
            </a:stretch>
          </p:blipFill>
          <p:spPr bwMode="auto">
            <a:xfrm>
              <a:off x="0" y="216099"/>
              <a:ext cx="1447800" cy="817163"/>
            </a:xfrm>
            <a:prstGeom prst="rect">
              <a:avLst/>
            </a:prstGeom>
            <a:noFill/>
            <a:ln w="9525">
              <a:noFill/>
              <a:miter lim="800000"/>
              <a:headEnd/>
              <a:tailEnd/>
            </a:ln>
          </p:spPr>
        </p:pic>
      </p:grpSp>
      <p:sp>
        <p:nvSpPr>
          <p:cNvPr id="10" name="Footer Placeholder 12"/>
          <p:cNvSpPr>
            <a:spLocks noGrp="1"/>
          </p:cNvSpPr>
          <p:nvPr>
            <p:ph type="ftr" sz="quarter" idx="11"/>
          </p:nvPr>
        </p:nvSpPr>
        <p:spPr>
          <a:xfrm>
            <a:off x="2014538" y="6391275"/>
            <a:ext cx="5029200" cy="365125"/>
          </a:xfrm>
        </p:spPr>
        <p:txBody>
          <a:bodyPr/>
          <a:lstStyle/>
          <a:p>
            <a:pPr>
              <a:defRPr/>
            </a:pPr>
            <a:r>
              <a:rPr lang="en-US"/>
              <a:t>Alisha Sikri                                      ACSML0401                                  Unit-4</a:t>
            </a:r>
            <a:endParaRPr lang="en-US" dirty="0"/>
          </a:p>
        </p:txBody>
      </p:sp>
      <p:sp>
        <p:nvSpPr>
          <p:cNvPr id="11" name="Content Placeholder 10"/>
          <p:cNvSpPr>
            <a:spLocks noGrp="1"/>
          </p:cNvSpPr>
          <p:nvPr>
            <p:ph idx="1"/>
          </p:nvPr>
        </p:nvSpPr>
        <p:spPr>
          <a:xfrm>
            <a:off x="457200" y="3505200"/>
            <a:ext cx="8229600" cy="2620963"/>
          </a:xfrm>
        </p:spPr>
        <p:txBody>
          <a:bodyPr/>
          <a:lstStyle/>
          <a:p>
            <a:endParaRPr lang="en-US" dirty="0"/>
          </a:p>
        </p:txBody>
      </p:sp>
      <p:pic>
        <p:nvPicPr>
          <p:cNvPr id="249858" name="Picture 2"/>
          <p:cNvPicPr>
            <a:picLocks noChangeAspect="1" noChangeArrowheads="1"/>
          </p:cNvPicPr>
          <p:nvPr/>
        </p:nvPicPr>
        <p:blipFill>
          <a:blip r:embed="rId3"/>
          <a:srcRect/>
          <a:stretch>
            <a:fillRect/>
          </a:stretch>
        </p:blipFill>
        <p:spPr bwMode="auto">
          <a:xfrm>
            <a:off x="914400" y="1447800"/>
            <a:ext cx="6629400" cy="4061380"/>
          </a:xfrm>
          <a:prstGeom prst="rect">
            <a:avLst/>
          </a:prstGeom>
          <a:noFill/>
          <a:ln w="9525">
            <a:noFill/>
            <a:miter lim="800000"/>
            <a:headEnd/>
            <a:tailEnd/>
          </a:ln>
          <a:effectLst/>
        </p:spPr>
      </p:pic>
      <p:sp>
        <p:nvSpPr>
          <p:cNvPr id="3" name="Date Placeholder 2"/>
          <p:cNvSpPr>
            <a:spLocks noGrp="1"/>
          </p:cNvSpPr>
          <p:nvPr>
            <p:ph type="dt" sz="half" idx="10"/>
          </p:nvPr>
        </p:nvSpPr>
        <p:spPr/>
        <p:txBody>
          <a:bodyPr/>
          <a:lstStyle/>
          <a:p>
            <a:fld id="{2A7FF154-B1F0-498B-8B5A-A9622050B894}" type="datetime1">
              <a:rPr lang="en-US" smtClean="0"/>
              <a:t>5/4/2022</a:t>
            </a:fld>
            <a:endParaRPr lang="en-US"/>
          </a:p>
        </p:txBody>
      </p:sp>
    </p:spTree>
    <p:extLst>
      <p:ext uri="{BB962C8B-B14F-4D97-AF65-F5344CB8AC3E}">
        <p14:creationId xmlns:p14="http://schemas.microsoft.com/office/powerpoint/2010/main" val="414727155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pPr>
              <a:defRPr/>
            </a:pPr>
            <a:fld id="{825468B5-F38D-4493-80C0-E53F27B1C89F}" type="slidenum">
              <a:rPr lang="en-US"/>
              <a:pPr>
                <a:defRPr/>
              </a:pPr>
              <a:t>71</a:t>
            </a:fld>
            <a:endParaRPr lang="en-US"/>
          </a:p>
        </p:txBody>
      </p:sp>
      <p:grpSp>
        <p:nvGrpSpPr>
          <p:cNvPr id="2" name="Group 10"/>
          <p:cNvGrpSpPr>
            <a:grpSpLocks/>
          </p:cNvGrpSpPr>
          <p:nvPr/>
        </p:nvGrpSpPr>
        <p:grpSpPr bwMode="auto">
          <a:xfrm>
            <a:off x="0" y="152400"/>
            <a:ext cx="8904288" cy="944563"/>
            <a:chOff x="0" y="152400"/>
            <a:chExt cx="8904287" cy="944563"/>
          </a:xfrm>
        </p:grpSpPr>
        <p:sp>
          <p:nvSpPr>
            <p:cNvPr id="7" name="Title 1"/>
            <p:cNvSpPr txBox="1">
              <a:spLocks/>
            </p:cNvSpPr>
            <p:nvPr/>
          </p:nvSpPr>
          <p:spPr>
            <a:xfrm>
              <a:off x="1398588" y="152400"/>
              <a:ext cx="7505699" cy="944563"/>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a:defRPr/>
              </a:pPr>
              <a:r>
                <a:rPr lang="en-US" sz="3600" dirty="0"/>
                <a:t>Power of Deep Learning</a:t>
              </a:r>
              <a:endParaRPr lang="en-US" sz="3600" b="1" dirty="0"/>
            </a:p>
          </p:txBody>
        </p:sp>
        <p:pic>
          <p:nvPicPr>
            <p:cNvPr id="17416" name="Picture 2" descr="E:\NIET\Project\xLogo11.png.pagespeed.ic.pydHLuCQEZ.png"/>
            <p:cNvPicPr>
              <a:picLocks noChangeAspect="1" noChangeArrowheads="1"/>
            </p:cNvPicPr>
            <p:nvPr/>
          </p:nvPicPr>
          <p:blipFill>
            <a:blip r:embed="rId2"/>
            <a:srcRect/>
            <a:stretch>
              <a:fillRect/>
            </a:stretch>
          </p:blipFill>
          <p:spPr bwMode="auto">
            <a:xfrm>
              <a:off x="0" y="216099"/>
              <a:ext cx="1447800" cy="817163"/>
            </a:xfrm>
            <a:prstGeom prst="rect">
              <a:avLst/>
            </a:prstGeom>
            <a:noFill/>
            <a:ln w="9525">
              <a:noFill/>
              <a:miter lim="800000"/>
              <a:headEnd/>
              <a:tailEnd/>
            </a:ln>
          </p:spPr>
        </p:pic>
      </p:grpSp>
      <p:sp>
        <p:nvSpPr>
          <p:cNvPr id="10" name="Footer Placeholder 12"/>
          <p:cNvSpPr>
            <a:spLocks noGrp="1"/>
          </p:cNvSpPr>
          <p:nvPr>
            <p:ph type="ftr" sz="quarter" idx="11"/>
          </p:nvPr>
        </p:nvSpPr>
        <p:spPr>
          <a:xfrm>
            <a:off x="2014538" y="6391275"/>
            <a:ext cx="5029200" cy="365125"/>
          </a:xfrm>
        </p:spPr>
        <p:txBody>
          <a:bodyPr/>
          <a:lstStyle/>
          <a:p>
            <a:pPr>
              <a:defRPr/>
            </a:pPr>
            <a:r>
              <a:rPr lang="en-US"/>
              <a:t>Alisha Sikri                                      ACSML0401                                  Unit-4</a:t>
            </a:r>
            <a:endParaRPr lang="en-US" dirty="0"/>
          </a:p>
        </p:txBody>
      </p:sp>
      <p:sp>
        <p:nvSpPr>
          <p:cNvPr id="11" name="Content Placeholder 10"/>
          <p:cNvSpPr>
            <a:spLocks noGrp="1"/>
          </p:cNvSpPr>
          <p:nvPr>
            <p:ph idx="1"/>
          </p:nvPr>
        </p:nvSpPr>
        <p:spPr>
          <a:xfrm>
            <a:off x="457200" y="3505200"/>
            <a:ext cx="8229600" cy="2620963"/>
          </a:xfrm>
        </p:spPr>
        <p:txBody>
          <a:bodyPr/>
          <a:lstStyle/>
          <a:p>
            <a:endParaRPr lang="en-US" dirty="0"/>
          </a:p>
        </p:txBody>
      </p:sp>
      <p:pic>
        <p:nvPicPr>
          <p:cNvPr id="250882" name="Picture 2"/>
          <p:cNvPicPr>
            <a:picLocks noChangeAspect="1" noChangeArrowheads="1"/>
          </p:cNvPicPr>
          <p:nvPr/>
        </p:nvPicPr>
        <p:blipFill>
          <a:blip r:embed="rId3"/>
          <a:srcRect/>
          <a:stretch>
            <a:fillRect/>
          </a:stretch>
        </p:blipFill>
        <p:spPr bwMode="auto">
          <a:xfrm>
            <a:off x="533400" y="1371600"/>
            <a:ext cx="3409950" cy="371475"/>
          </a:xfrm>
          <a:prstGeom prst="rect">
            <a:avLst/>
          </a:prstGeom>
          <a:noFill/>
          <a:ln w="9525">
            <a:noFill/>
            <a:miter lim="800000"/>
            <a:headEnd/>
            <a:tailEnd/>
          </a:ln>
          <a:effectLst/>
        </p:spPr>
      </p:pic>
      <p:pic>
        <p:nvPicPr>
          <p:cNvPr id="250883" name="Picture 3"/>
          <p:cNvPicPr>
            <a:picLocks noChangeAspect="1" noChangeArrowheads="1"/>
          </p:cNvPicPr>
          <p:nvPr/>
        </p:nvPicPr>
        <p:blipFill>
          <a:blip r:embed="rId4"/>
          <a:srcRect/>
          <a:stretch>
            <a:fillRect/>
          </a:stretch>
        </p:blipFill>
        <p:spPr bwMode="auto">
          <a:xfrm>
            <a:off x="1066800" y="2286000"/>
            <a:ext cx="6781800" cy="2895600"/>
          </a:xfrm>
          <a:prstGeom prst="rect">
            <a:avLst/>
          </a:prstGeom>
          <a:noFill/>
          <a:ln w="9525">
            <a:noFill/>
            <a:miter lim="800000"/>
            <a:headEnd/>
            <a:tailEnd/>
          </a:ln>
          <a:effectLst/>
        </p:spPr>
      </p:pic>
      <p:sp>
        <p:nvSpPr>
          <p:cNvPr id="3" name="Date Placeholder 2"/>
          <p:cNvSpPr>
            <a:spLocks noGrp="1"/>
          </p:cNvSpPr>
          <p:nvPr>
            <p:ph type="dt" sz="half" idx="10"/>
          </p:nvPr>
        </p:nvSpPr>
        <p:spPr/>
        <p:txBody>
          <a:bodyPr/>
          <a:lstStyle/>
          <a:p>
            <a:fld id="{08151BE2-7D28-45E6-B503-5CC91B9E149D}" type="datetime1">
              <a:rPr lang="en-US" smtClean="0"/>
              <a:t>5/4/2022</a:t>
            </a:fld>
            <a:endParaRPr lang="en-US"/>
          </a:p>
        </p:txBody>
      </p:sp>
    </p:spTree>
    <p:extLst>
      <p:ext uri="{BB962C8B-B14F-4D97-AF65-F5344CB8AC3E}">
        <p14:creationId xmlns:p14="http://schemas.microsoft.com/office/powerpoint/2010/main" val="155975822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pPr>
              <a:defRPr/>
            </a:pPr>
            <a:fld id="{825468B5-F38D-4493-80C0-E53F27B1C89F}" type="slidenum">
              <a:rPr lang="en-US"/>
              <a:pPr>
                <a:defRPr/>
              </a:pPr>
              <a:t>72</a:t>
            </a:fld>
            <a:endParaRPr lang="en-US"/>
          </a:p>
        </p:txBody>
      </p:sp>
      <p:grpSp>
        <p:nvGrpSpPr>
          <p:cNvPr id="2" name="Group 10"/>
          <p:cNvGrpSpPr>
            <a:grpSpLocks/>
          </p:cNvGrpSpPr>
          <p:nvPr/>
        </p:nvGrpSpPr>
        <p:grpSpPr bwMode="auto">
          <a:xfrm>
            <a:off x="0" y="152400"/>
            <a:ext cx="8904288" cy="944563"/>
            <a:chOff x="0" y="152400"/>
            <a:chExt cx="8904287" cy="944563"/>
          </a:xfrm>
        </p:grpSpPr>
        <p:sp>
          <p:nvSpPr>
            <p:cNvPr id="7" name="Title 1"/>
            <p:cNvSpPr txBox="1">
              <a:spLocks/>
            </p:cNvSpPr>
            <p:nvPr/>
          </p:nvSpPr>
          <p:spPr>
            <a:xfrm>
              <a:off x="1398588" y="152400"/>
              <a:ext cx="7505699" cy="944563"/>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a:r>
                <a:rPr lang="en-US" sz="3600" dirty="0"/>
                <a:t>Convolutional Neural Networks</a:t>
              </a:r>
            </a:p>
          </p:txBody>
        </p:sp>
        <p:pic>
          <p:nvPicPr>
            <p:cNvPr id="17416" name="Picture 2" descr="E:\NIET\Project\xLogo11.png.pagespeed.ic.pydHLuCQEZ.png"/>
            <p:cNvPicPr>
              <a:picLocks noChangeAspect="1" noChangeArrowheads="1"/>
            </p:cNvPicPr>
            <p:nvPr/>
          </p:nvPicPr>
          <p:blipFill>
            <a:blip r:embed="rId2"/>
            <a:srcRect/>
            <a:stretch>
              <a:fillRect/>
            </a:stretch>
          </p:blipFill>
          <p:spPr bwMode="auto">
            <a:xfrm>
              <a:off x="0" y="216099"/>
              <a:ext cx="1447800" cy="817163"/>
            </a:xfrm>
            <a:prstGeom prst="rect">
              <a:avLst/>
            </a:prstGeom>
            <a:noFill/>
            <a:ln w="9525">
              <a:noFill/>
              <a:miter lim="800000"/>
              <a:headEnd/>
              <a:tailEnd/>
            </a:ln>
          </p:spPr>
        </p:pic>
      </p:grpSp>
      <p:sp>
        <p:nvSpPr>
          <p:cNvPr id="10" name="Footer Placeholder 12"/>
          <p:cNvSpPr>
            <a:spLocks noGrp="1"/>
          </p:cNvSpPr>
          <p:nvPr>
            <p:ph type="ftr" sz="quarter" idx="11"/>
          </p:nvPr>
        </p:nvSpPr>
        <p:spPr>
          <a:xfrm>
            <a:off x="2014538" y="6391275"/>
            <a:ext cx="5029200" cy="365125"/>
          </a:xfrm>
        </p:spPr>
        <p:txBody>
          <a:bodyPr/>
          <a:lstStyle/>
          <a:p>
            <a:pPr>
              <a:defRPr/>
            </a:pPr>
            <a:r>
              <a:rPr lang="en-US"/>
              <a:t>Alisha Sikri                                      ACSML0401                                  Unit-4</a:t>
            </a:r>
            <a:endParaRPr lang="en-US" dirty="0"/>
          </a:p>
        </p:txBody>
      </p:sp>
      <p:sp>
        <p:nvSpPr>
          <p:cNvPr id="11" name="Content Placeholder 10"/>
          <p:cNvSpPr>
            <a:spLocks noGrp="1"/>
          </p:cNvSpPr>
          <p:nvPr>
            <p:ph idx="1"/>
          </p:nvPr>
        </p:nvSpPr>
        <p:spPr>
          <a:xfrm>
            <a:off x="457200" y="1524000"/>
            <a:ext cx="8229600" cy="4602163"/>
          </a:xfrm>
        </p:spPr>
        <p:txBody>
          <a:bodyPr/>
          <a:lstStyle/>
          <a:p>
            <a:endParaRPr lang="en-US" dirty="0"/>
          </a:p>
        </p:txBody>
      </p:sp>
      <p:pic>
        <p:nvPicPr>
          <p:cNvPr id="1026" name="Picture 2"/>
          <p:cNvPicPr>
            <a:picLocks noChangeAspect="1" noChangeArrowheads="1"/>
          </p:cNvPicPr>
          <p:nvPr/>
        </p:nvPicPr>
        <p:blipFill>
          <a:blip r:embed="rId3"/>
          <a:srcRect/>
          <a:stretch>
            <a:fillRect/>
          </a:stretch>
        </p:blipFill>
        <p:spPr bwMode="auto">
          <a:xfrm>
            <a:off x="228600" y="1447800"/>
            <a:ext cx="8686800" cy="4191000"/>
          </a:xfrm>
          <a:prstGeom prst="rect">
            <a:avLst/>
          </a:prstGeom>
          <a:noFill/>
          <a:ln w="9525">
            <a:noFill/>
            <a:miter lim="800000"/>
            <a:headEnd/>
            <a:tailEnd/>
          </a:ln>
          <a:effectLst/>
        </p:spPr>
      </p:pic>
      <p:sp>
        <p:nvSpPr>
          <p:cNvPr id="3" name="Date Placeholder 2"/>
          <p:cNvSpPr>
            <a:spLocks noGrp="1"/>
          </p:cNvSpPr>
          <p:nvPr>
            <p:ph type="dt" sz="half" idx="10"/>
          </p:nvPr>
        </p:nvSpPr>
        <p:spPr/>
        <p:txBody>
          <a:bodyPr/>
          <a:lstStyle/>
          <a:p>
            <a:fld id="{9CD21B99-DDB2-48C6-9FD0-78D496BF2E1D}" type="datetime1">
              <a:rPr lang="en-US" smtClean="0"/>
              <a:t>5/4/2022</a:t>
            </a:fld>
            <a:endParaRPr lang="en-US"/>
          </a:p>
        </p:txBody>
      </p:sp>
    </p:spTree>
    <p:extLst>
      <p:ext uri="{BB962C8B-B14F-4D97-AF65-F5344CB8AC3E}">
        <p14:creationId xmlns:p14="http://schemas.microsoft.com/office/powerpoint/2010/main" val="63193543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pPr>
              <a:defRPr/>
            </a:pPr>
            <a:fld id="{825468B5-F38D-4493-80C0-E53F27B1C89F}" type="slidenum">
              <a:rPr lang="en-US"/>
              <a:pPr>
                <a:defRPr/>
              </a:pPr>
              <a:t>73</a:t>
            </a:fld>
            <a:endParaRPr lang="en-US"/>
          </a:p>
        </p:txBody>
      </p:sp>
      <p:grpSp>
        <p:nvGrpSpPr>
          <p:cNvPr id="2" name="Group 10"/>
          <p:cNvGrpSpPr>
            <a:grpSpLocks/>
          </p:cNvGrpSpPr>
          <p:nvPr/>
        </p:nvGrpSpPr>
        <p:grpSpPr bwMode="auto">
          <a:xfrm>
            <a:off x="0" y="152400"/>
            <a:ext cx="8904288" cy="944563"/>
            <a:chOff x="0" y="152400"/>
            <a:chExt cx="8904287" cy="944563"/>
          </a:xfrm>
        </p:grpSpPr>
        <p:sp>
          <p:nvSpPr>
            <p:cNvPr id="7" name="Title 1"/>
            <p:cNvSpPr txBox="1">
              <a:spLocks/>
            </p:cNvSpPr>
            <p:nvPr/>
          </p:nvSpPr>
          <p:spPr>
            <a:xfrm>
              <a:off x="1398588" y="152400"/>
              <a:ext cx="7505699" cy="944563"/>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a:r>
                <a:rPr lang="en-US" sz="3600" dirty="0"/>
                <a:t>Convolutional Neural Networks</a:t>
              </a:r>
            </a:p>
          </p:txBody>
        </p:sp>
        <p:pic>
          <p:nvPicPr>
            <p:cNvPr id="17416" name="Picture 2" descr="E:\NIET\Project\xLogo11.png.pagespeed.ic.pydHLuCQEZ.png"/>
            <p:cNvPicPr>
              <a:picLocks noChangeAspect="1" noChangeArrowheads="1"/>
            </p:cNvPicPr>
            <p:nvPr/>
          </p:nvPicPr>
          <p:blipFill>
            <a:blip r:embed="rId2"/>
            <a:srcRect/>
            <a:stretch>
              <a:fillRect/>
            </a:stretch>
          </p:blipFill>
          <p:spPr bwMode="auto">
            <a:xfrm>
              <a:off x="0" y="216099"/>
              <a:ext cx="1447800" cy="817163"/>
            </a:xfrm>
            <a:prstGeom prst="rect">
              <a:avLst/>
            </a:prstGeom>
            <a:noFill/>
            <a:ln w="9525">
              <a:noFill/>
              <a:miter lim="800000"/>
              <a:headEnd/>
              <a:tailEnd/>
            </a:ln>
          </p:spPr>
        </p:pic>
      </p:grpSp>
      <p:sp>
        <p:nvSpPr>
          <p:cNvPr id="10" name="Footer Placeholder 12"/>
          <p:cNvSpPr>
            <a:spLocks noGrp="1"/>
          </p:cNvSpPr>
          <p:nvPr>
            <p:ph type="ftr" sz="quarter" idx="11"/>
          </p:nvPr>
        </p:nvSpPr>
        <p:spPr>
          <a:xfrm>
            <a:off x="2014538" y="6391275"/>
            <a:ext cx="5029200" cy="365125"/>
          </a:xfrm>
        </p:spPr>
        <p:txBody>
          <a:bodyPr/>
          <a:lstStyle/>
          <a:p>
            <a:pPr>
              <a:defRPr/>
            </a:pPr>
            <a:r>
              <a:rPr lang="en-US"/>
              <a:t>Alisha Sikri                                      ACSML0401                                  Unit-4</a:t>
            </a:r>
            <a:endParaRPr lang="en-US" dirty="0"/>
          </a:p>
        </p:txBody>
      </p:sp>
      <p:sp>
        <p:nvSpPr>
          <p:cNvPr id="11" name="Content Placeholder 10"/>
          <p:cNvSpPr>
            <a:spLocks noGrp="1"/>
          </p:cNvSpPr>
          <p:nvPr>
            <p:ph idx="1"/>
          </p:nvPr>
        </p:nvSpPr>
        <p:spPr>
          <a:xfrm>
            <a:off x="457200" y="1524000"/>
            <a:ext cx="8229600" cy="4602163"/>
          </a:xfrm>
        </p:spPr>
        <p:txBody>
          <a:bodyPr>
            <a:normAutofit/>
          </a:bodyPr>
          <a:lstStyle/>
          <a:p>
            <a:r>
              <a:rPr lang="en-US" sz="2400" dirty="0"/>
              <a:t>Building Blocks </a:t>
            </a:r>
          </a:p>
          <a:p>
            <a:pPr lvl="1"/>
            <a:r>
              <a:rPr lang="en-US" sz="2000" dirty="0"/>
              <a:t>Kernel</a:t>
            </a:r>
          </a:p>
          <a:p>
            <a:pPr lvl="1"/>
            <a:r>
              <a:rPr lang="en-US" sz="2000" dirty="0"/>
              <a:t>Detector </a:t>
            </a:r>
          </a:p>
          <a:p>
            <a:pPr lvl="1"/>
            <a:r>
              <a:rPr lang="en-US" sz="2000" dirty="0"/>
              <a:t>Stride </a:t>
            </a:r>
          </a:p>
          <a:p>
            <a:pPr lvl="1"/>
            <a:r>
              <a:rPr lang="en-US" sz="2000" dirty="0"/>
              <a:t>Padding</a:t>
            </a:r>
          </a:p>
          <a:p>
            <a:pPr lvl="1"/>
            <a:r>
              <a:rPr lang="en-US" sz="2000" dirty="0"/>
              <a:t>Pooling </a:t>
            </a:r>
          </a:p>
          <a:p>
            <a:pPr lvl="1"/>
            <a:r>
              <a:rPr lang="en-US" sz="2000" dirty="0"/>
              <a:t>Flatten </a:t>
            </a:r>
          </a:p>
          <a:p>
            <a:pPr lvl="1">
              <a:buNone/>
            </a:pPr>
            <a:endParaRPr lang="en-US" sz="2000" dirty="0"/>
          </a:p>
        </p:txBody>
      </p:sp>
      <p:sp>
        <p:nvSpPr>
          <p:cNvPr id="3" name="Date Placeholder 2"/>
          <p:cNvSpPr>
            <a:spLocks noGrp="1"/>
          </p:cNvSpPr>
          <p:nvPr>
            <p:ph type="dt" sz="half" idx="10"/>
          </p:nvPr>
        </p:nvSpPr>
        <p:spPr/>
        <p:txBody>
          <a:bodyPr/>
          <a:lstStyle/>
          <a:p>
            <a:fld id="{9415AB1A-8B26-4608-BD08-9B5C1AC32859}" type="datetime1">
              <a:rPr lang="en-US" smtClean="0"/>
              <a:t>5/4/2022</a:t>
            </a:fld>
            <a:endParaRPr lang="en-US"/>
          </a:p>
        </p:txBody>
      </p:sp>
    </p:spTree>
    <p:extLst>
      <p:ext uri="{BB962C8B-B14F-4D97-AF65-F5344CB8AC3E}">
        <p14:creationId xmlns:p14="http://schemas.microsoft.com/office/powerpoint/2010/main" val="344642486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pPr>
              <a:defRPr/>
            </a:pPr>
            <a:fld id="{825468B5-F38D-4493-80C0-E53F27B1C89F}" type="slidenum">
              <a:rPr lang="en-US"/>
              <a:pPr>
                <a:defRPr/>
              </a:pPr>
              <a:t>74</a:t>
            </a:fld>
            <a:endParaRPr lang="en-US"/>
          </a:p>
        </p:txBody>
      </p:sp>
      <p:grpSp>
        <p:nvGrpSpPr>
          <p:cNvPr id="2" name="Group 10"/>
          <p:cNvGrpSpPr>
            <a:grpSpLocks/>
          </p:cNvGrpSpPr>
          <p:nvPr/>
        </p:nvGrpSpPr>
        <p:grpSpPr bwMode="auto">
          <a:xfrm>
            <a:off x="0" y="152400"/>
            <a:ext cx="8904288" cy="944563"/>
            <a:chOff x="0" y="152400"/>
            <a:chExt cx="8904287" cy="944563"/>
          </a:xfrm>
        </p:grpSpPr>
        <p:sp>
          <p:nvSpPr>
            <p:cNvPr id="7" name="Title 1"/>
            <p:cNvSpPr txBox="1">
              <a:spLocks/>
            </p:cNvSpPr>
            <p:nvPr/>
          </p:nvSpPr>
          <p:spPr>
            <a:xfrm>
              <a:off x="1398588" y="152400"/>
              <a:ext cx="7505699" cy="944563"/>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a:r>
                <a:rPr lang="en-US" sz="3600" dirty="0"/>
                <a:t>Convolutional Neural Networks</a:t>
              </a:r>
            </a:p>
          </p:txBody>
        </p:sp>
        <p:pic>
          <p:nvPicPr>
            <p:cNvPr id="17416" name="Picture 2" descr="E:\NIET\Project\xLogo11.png.pagespeed.ic.pydHLuCQEZ.png"/>
            <p:cNvPicPr>
              <a:picLocks noChangeAspect="1" noChangeArrowheads="1"/>
            </p:cNvPicPr>
            <p:nvPr/>
          </p:nvPicPr>
          <p:blipFill>
            <a:blip r:embed="rId2"/>
            <a:srcRect/>
            <a:stretch>
              <a:fillRect/>
            </a:stretch>
          </p:blipFill>
          <p:spPr bwMode="auto">
            <a:xfrm>
              <a:off x="0" y="216099"/>
              <a:ext cx="1447800" cy="817163"/>
            </a:xfrm>
            <a:prstGeom prst="rect">
              <a:avLst/>
            </a:prstGeom>
            <a:noFill/>
            <a:ln w="9525">
              <a:noFill/>
              <a:miter lim="800000"/>
              <a:headEnd/>
              <a:tailEnd/>
            </a:ln>
          </p:spPr>
        </p:pic>
      </p:grpSp>
      <p:sp>
        <p:nvSpPr>
          <p:cNvPr id="10" name="Footer Placeholder 12"/>
          <p:cNvSpPr>
            <a:spLocks noGrp="1"/>
          </p:cNvSpPr>
          <p:nvPr>
            <p:ph type="ftr" sz="quarter" idx="11"/>
          </p:nvPr>
        </p:nvSpPr>
        <p:spPr>
          <a:xfrm>
            <a:off x="2014538" y="6391275"/>
            <a:ext cx="5029200" cy="365125"/>
          </a:xfrm>
        </p:spPr>
        <p:txBody>
          <a:bodyPr/>
          <a:lstStyle/>
          <a:p>
            <a:pPr>
              <a:defRPr/>
            </a:pPr>
            <a:r>
              <a:rPr lang="en-US"/>
              <a:t>Alisha Sikri                                      ACSML0401                                  Unit-4</a:t>
            </a:r>
            <a:endParaRPr lang="en-US" dirty="0"/>
          </a:p>
        </p:txBody>
      </p:sp>
      <p:sp>
        <p:nvSpPr>
          <p:cNvPr id="11" name="Content Placeholder 10"/>
          <p:cNvSpPr>
            <a:spLocks noGrp="1"/>
          </p:cNvSpPr>
          <p:nvPr>
            <p:ph idx="1"/>
          </p:nvPr>
        </p:nvSpPr>
        <p:spPr>
          <a:xfrm>
            <a:off x="152400" y="1524000"/>
            <a:ext cx="8763000" cy="4602163"/>
          </a:xfrm>
        </p:spPr>
        <p:txBody>
          <a:bodyPr>
            <a:normAutofit/>
          </a:bodyPr>
          <a:lstStyle/>
          <a:p>
            <a:endParaRPr lang="en-US" sz="2000" dirty="0"/>
          </a:p>
        </p:txBody>
      </p:sp>
      <p:sp>
        <p:nvSpPr>
          <p:cNvPr id="8" name="Rounded Rectangle 7"/>
          <p:cNvSpPr/>
          <p:nvPr/>
        </p:nvSpPr>
        <p:spPr>
          <a:xfrm>
            <a:off x="533400" y="1981200"/>
            <a:ext cx="838200" cy="6858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1676400" y="1981200"/>
            <a:ext cx="762000" cy="6858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1752600" y="2057400"/>
            <a:ext cx="762000" cy="6858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1828800" y="2133600"/>
            <a:ext cx="762000" cy="6858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3124200" y="1981200"/>
            <a:ext cx="762000" cy="6858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3200400" y="2057400"/>
            <a:ext cx="762000" cy="6858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3276600" y="2133600"/>
            <a:ext cx="762000" cy="6858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4724400" y="1981200"/>
            <a:ext cx="762000" cy="6858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4800600" y="2057400"/>
            <a:ext cx="762000" cy="6858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4876800" y="2133600"/>
            <a:ext cx="762000" cy="6858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6019800" y="1981200"/>
            <a:ext cx="762000" cy="6858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6096000" y="2057400"/>
            <a:ext cx="762000" cy="6858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6172200" y="2133600"/>
            <a:ext cx="762000" cy="6858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7391400" y="1828800"/>
            <a:ext cx="228600" cy="2286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a:off x="7391400" y="2133600"/>
            <a:ext cx="228600" cy="2286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7391400" y="3200400"/>
            <a:ext cx="228600" cy="2286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p:cNvSpPr/>
          <p:nvPr/>
        </p:nvSpPr>
        <p:spPr>
          <a:xfrm>
            <a:off x="8153400" y="2133600"/>
            <a:ext cx="228600" cy="2286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a:off x="8153400" y="2971800"/>
            <a:ext cx="228600" cy="2286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8" name="Straight Arrow Connector 37"/>
          <p:cNvCxnSpPr>
            <a:stCxn id="28" idx="6"/>
            <a:endCxn id="34" idx="1"/>
          </p:cNvCxnSpPr>
          <p:nvPr/>
        </p:nvCxnSpPr>
        <p:spPr>
          <a:xfrm>
            <a:off x="7620000" y="1943100"/>
            <a:ext cx="566878" cy="22397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stCxn id="30" idx="6"/>
            <a:endCxn id="34" idx="3"/>
          </p:cNvCxnSpPr>
          <p:nvPr/>
        </p:nvCxnSpPr>
        <p:spPr>
          <a:xfrm>
            <a:off x="7620000" y="2247900"/>
            <a:ext cx="566878" cy="8082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a:stCxn id="32" idx="6"/>
            <a:endCxn id="34" idx="4"/>
          </p:cNvCxnSpPr>
          <p:nvPr/>
        </p:nvCxnSpPr>
        <p:spPr>
          <a:xfrm flipV="1">
            <a:off x="7620000" y="2362200"/>
            <a:ext cx="647700" cy="9525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stCxn id="28" idx="6"/>
          </p:cNvCxnSpPr>
          <p:nvPr/>
        </p:nvCxnSpPr>
        <p:spPr>
          <a:xfrm>
            <a:off x="7620000" y="1943100"/>
            <a:ext cx="685800" cy="9525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a:stCxn id="30" idx="5"/>
            <a:endCxn id="35" idx="0"/>
          </p:cNvCxnSpPr>
          <p:nvPr/>
        </p:nvCxnSpPr>
        <p:spPr>
          <a:xfrm rot="16200000" flipH="1">
            <a:off x="7605572" y="2309672"/>
            <a:ext cx="643078" cy="68117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a:stCxn id="32" idx="6"/>
            <a:endCxn id="35" idx="3"/>
          </p:cNvCxnSpPr>
          <p:nvPr/>
        </p:nvCxnSpPr>
        <p:spPr>
          <a:xfrm flipV="1">
            <a:off x="7620000" y="3166922"/>
            <a:ext cx="566878" cy="14777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49" name="Oval 48"/>
          <p:cNvSpPr/>
          <p:nvPr/>
        </p:nvSpPr>
        <p:spPr>
          <a:xfrm>
            <a:off x="8686800" y="2133600"/>
            <a:ext cx="228600" cy="2286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p:cNvSpPr/>
          <p:nvPr/>
        </p:nvSpPr>
        <p:spPr>
          <a:xfrm>
            <a:off x="8686800" y="2971800"/>
            <a:ext cx="228600" cy="2286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4" name="Straight Arrow Connector 53"/>
          <p:cNvCxnSpPr>
            <a:stCxn id="34" idx="6"/>
            <a:endCxn id="49" idx="2"/>
          </p:cNvCxnSpPr>
          <p:nvPr/>
        </p:nvCxnSpPr>
        <p:spPr>
          <a:xfrm>
            <a:off x="8382000" y="2247900"/>
            <a:ext cx="3048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a:stCxn id="34" idx="6"/>
            <a:endCxn id="52" idx="1"/>
          </p:cNvCxnSpPr>
          <p:nvPr/>
        </p:nvCxnSpPr>
        <p:spPr>
          <a:xfrm>
            <a:off x="8382000" y="2247900"/>
            <a:ext cx="338278" cy="75737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a:stCxn id="35" idx="0"/>
          </p:cNvCxnSpPr>
          <p:nvPr/>
        </p:nvCxnSpPr>
        <p:spPr>
          <a:xfrm rot="5400000" flipH="1" flipV="1">
            <a:off x="8172450" y="2457450"/>
            <a:ext cx="609600" cy="4191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a:stCxn id="35" idx="6"/>
            <a:endCxn id="52" idx="2"/>
          </p:cNvCxnSpPr>
          <p:nvPr/>
        </p:nvCxnSpPr>
        <p:spPr>
          <a:xfrm>
            <a:off x="8382000" y="3086100"/>
            <a:ext cx="3048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p:nvPr/>
        </p:nvCxnSpPr>
        <p:spPr>
          <a:xfrm>
            <a:off x="8953500" y="2209800"/>
            <a:ext cx="1905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p:nvPr/>
        </p:nvCxnSpPr>
        <p:spPr>
          <a:xfrm>
            <a:off x="8953500" y="3124200"/>
            <a:ext cx="1905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7" name="Straight Arrow Connector 76"/>
          <p:cNvCxnSpPr/>
          <p:nvPr/>
        </p:nvCxnSpPr>
        <p:spPr>
          <a:xfrm>
            <a:off x="8953500" y="2590800"/>
            <a:ext cx="1905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78" name="Curved Up Arrow 77"/>
          <p:cNvSpPr/>
          <p:nvPr/>
        </p:nvSpPr>
        <p:spPr>
          <a:xfrm>
            <a:off x="914400" y="2743200"/>
            <a:ext cx="1295400" cy="685800"/>
          </a:xfrm>
          <a:prstGeom prst="curvedUp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9" name="TextBox 78"/>
          <p:cNvSpPr txBox="1"/>
          <p:nvPr/>
        </p:nvSpPr>
        <p:spPr>
          <a:xfrm>
            <a:off x="1219200" y="3505200"/>
            <a:ext cx="786434" cy="369332"/>
          </a:xfrm>
          <a:prstGeom prst="rect">
            <a:avLst/>
          </a:prstGeom>
          <a:noFill/>
        </p:spPr>
        <p:txBody>
          <a:bodyPr wrap="none" rtlCol="0">
            <a:spAutoFit/>
          </a:bodyPr>
          <a:lstStyle/>
          <a:p>
            <a:r>
              <a:rPr lang="en-US" dirty="0"/>
              <a:t>Kernel</a:t>
            </a:r>
          </a:p>
        </p:txBody>
      </p:sp>
      <p:sp>
        <p:nvSpPr>
          <p:cNvPr id="80" name="Curved Up Arrow 79"/>
          <p:cNvSpPr/>
          <p:nvPr/>
        </p:nvSpPr>
        <p:spPr>
          <a:xfrm>
            <a:off x="2362200" y="2819400"/>
            <a:ext cx="1295400" cy="685800"/>
          </a:xfrm>
          <a:prstGeom prst="curvedUp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2" name="TextBox 81"/>
          <p:cNvSpPr txBox="1"/>
          <p:nvPr/>
        </p:nvSpPr>
        <p:spPr>
          <a:xfrm>
            <a:off x="2514600" y="3581400"/>
            <a:ext cx="886781" cy="369332"/>
          </a:xfrm>
          <a:prstGeom prst="rect">
            <a:avLst/>
          </a:prstGeom>
          <a:noFill/>
        </p:spPr>
        <p:txBody>
          <a:bodyPr wrap="none" rtlCol="0">
            <a:spAutoFit/>
          </a:bodyPr>
          <a:lstStyle/>
          <a:p>
            <a:r>
              <a:rPr lang="en-US" dirty="0"/>
              <a:t>pooling</a:t>
            </a:r>
          </a:p>
        </p:txBody>
      </p:sp>
      <p:sp>
        <p:nvSpPr>
          <p:cNvPr id="83" name="Curved Up Arrow 82"/>
          <p:cNvSpPr/>
          <p:nvPr/>
        </p:nvSpPr>
        <p:spPr>
          <a:xfrm>
            <a:off x="3810000" y="2907268"/>
            <a:ext cx="1295400" cy="685800"/>
          </a:xfrm>
          <a:prstGeom prst="curvedUp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4" name="TextBox 83"/>
          <p:cNvSpPr txBox="1"/>
          <p:nvPr/>
        </p:nvSpPr>
        <p:spPr>
          <a:xfrm>
            <a:off x="4114800" y="3669268"/>
            <a:ext cx="786434" cy="369332"/>
          </a:xfrm>
          <a:prstGeom prst="rect">
            <a:avLst/>
          </a:prstGeom>
          <a:noFill/>
        </p:spPr>
        <p:txBody>
          <a:bodyPr wrap="none" rtlCol="0">
            <a:spAutoFit/>
          </a:bodyPr>
          <a:lstStyle/>
          <a:p>
            <a:r>
              <a:rPr lang="en-US" dirty="0"/>
              <a:t>Kernel</a:t>
            </a:r>
          </a:p>
        </p:txBody>
      </p:sp>
      <p:sp>
        <p:nvSpPr>
          <p:cNvPr id="85" name="Curved Up Arrow 84"/>
          <p:cNvSpPr/>
          <p:nvPr/>
        </p:nvSpPr>
        <p:spPr>
          <a:xfrm>
            <a:off x="5181600" y="2895600"/>
            <a:ext cx="1295400" cy="685800"/>
          </a:xfrm>
          <a:prstGeom prst="curvedUp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6" name="TextBox 85"/>
          <p:cNvSpPr txBox="1"/>
          <p:nvPr/>
        </p:nvSpPr>
        <p:spPr>
          <a:xfrm>
            <a:off x="5334000" y="3657600"/>
            <a:ext cx="886781" cy="369332"/>
          </a:xfrm>
          <a:prstGeom prst="rect">
            <a:avLst/>
          </a:prstGeom>
          <a:noFill/>
        </p:spPr>
        <p:txBody>
          <a:bodyPr wrap="none" rtlCol="0">
            <a:spAutoFit/>
          </a:bodyPr>
          <a:lstStyle/>
          <a:p>
            <a:r>
              <a:rPr lang="en-US" dirty="0"/>
              <a:t>pooling</a:t>
            </a:r>
          </a:p>
        </p:txBody>
      </p:sp>
      <p:sp>
        <p:nvSpPr>
          <p:cNvPr id="87" name="Curved Up Arrow 86"/>
          <p:cNvSpPr/>
          <p:nvPr/>
        </p:nvSpPr>
        <p:spPr>
          <a:xfrm>
            <a:off x="6477000" y="2971800"/>
            <a:ext cx="990600" cy="685800"/>
          </a:xfrm>
          <a:prstGeom prst="curvedUp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8" name="TextBox 87"/>
          <p:cNvSpPr txBox="1"/>
          <p:nvPr/>
        </p:nvSpPr>
        <p:spPr>
          <a:xfrm>
            <a:off x="6629400" y="3733800"/>
            <a:ext cx="837217" cy="369332"/>
          </a:xfrm>
          <a:prstGeom prst="rect">
            <a:avLst/>
          </a:prstGeom>
          <a:noFill/>
        </p:spPr>
        <p:txBody>
          <a:bodyPr wrap="none" rtlCol="0">
            <a:spAutoFit/>
          </a:bodyPr>
          <a:lstStyle/>
          <a:p>
            <a:r>
              <a:rPr lang="en-US" dirty="0"/>
              <a:t>Flatten</a:t>
            </a:r>
          </a:p>
        </p:txBody>
      </p:sp>
      <p:sp>
        <p:nvSpPr>
          <p:cNvPr id="89" name="TextBox 88"/>
          <p:cNvSpPr txBox="1"/>
          <p:nvPr/>
        </p:nvSpPr>
        <p:spPr>
          <a:xfrm>
            <a:off x="7391400" y="2438400"/>
            <a:ext cx="304800" cy="459228"/>
          </a:xfrm>
          <a:prstGeom prst="rect">
            <a:avLst/>
          </a:prstGeom>
          <a:noFill/>
        </p:spPr>
        <p:txBody>
          <a:bodyPr wrap="square" rtlCol="0">
            <a:spAutoFit/>
          </a:bodyPr>
          <a:lstStyle/>
          <a:p>
            <a:pPr>
              <a:lnSpc>
                <a:spcPct val="30000"/>
              </a:lnSpc>
            </a:pPr>
            <a:r>
              <a:rPr lang="en-US" sz="3200" b="1" dirty="0"/>
              <a:t>.</a:t>
            </a:r>
          </a:p>
          <a:p>
            <a:pPr>
              <a:lnSpc>
                <a:spcPct val="30000"/>
              </a:lnSpc>
            </a:pPr>
            <a:r>
              <a:rPr lang="en-US" sz="3200" b="1" dirty="0"/>
              <a:t>.</a:t>
            </a:r>
          </a:p>
        </p:txBody>
      </p:sp>
      <p:sp>
        <p:nvSpPr>
          <p:cNvPr id="90" name="TextBox 89"/>
          <p:cNvSpPr txBox="1"/>
          <p:nvPr/>
        </p:nvSpPr>
        <p:spPr>
          <a:xfrm>
            <a:off x="8686800" y="2514600"/>
            <a:ext cx="304800" cy="459228"/>
          </a:xfrm>
          <a:prstGeom prst="rect">
            <a:avLst/>
          </a:prstGeom>
          <a:noFill/>
        </p:spPr>
        <p:txBody>
          <a:bodyPr wrap="square" rtlCol="0">
            <a:spAutoFit/>
          </a:bodyPr>
          <a:lstStyle/>
          <a:p>
            <a:pPr>
              <a:lnSpc>
                <a:spcPct val="30000"/>
              </a:lnSpc>
            </a:pPr>
            <a:r>
              <a:rPr lang="en-US" sz="3200" b="1" dirty="0"/>
              <a:t>.</a:t>
            </a:r>
          </a:p>
          <a:p>
            <a:pPr>
              <a:lnSpc>
                <a:spcPct val="30000"/>
              </a:lnSpc>
            </a:pPr>
            <a:r>
              <a:rPr lang="en-US" sz="3200" b="1" dirty="0"/>
              <a:t>.</a:t>
            </a:r>
          </a:p>
        </p:txBody>
      </p:sp>
      <p:sp>
        <p:nvSpPr>
          <p:cNvPr id="92" name="TextBox 91"/>
          <p:cNvSpPr txBox="1"/>
          <p:nvPr/>
        </p:nvSpPr>
        <p:spPr>
          <a:xfrm>
            <a:off x="8077200" y="2438400"/>
            <a:ext cx="304800" cy="459228"/>
          </a:xfrm>
          <a:prstGeom prst="rect">
            <a:avLst/>
          </a:prstGeom>
          <a:noFill/>
        </p:spPr>
        <p:txBody>
          <a:bodyPr wrap="square" rtlCol="0">
            <a:spAutoFit/>
          </a:bodyPr>
          <a:lstStyle/>
          <a:p>
            <a:pPr>
              <a:lnSpc>
                <a:spcPct val="30000"/>
              </a:lnSpc>
            </a:pPr>
            <a:r>
              <a:rPr lang="en-US" sz="3200" b="1" dirty="0"/>
              <a:t>.</a:t>
            </a:r>
          </a:p>
          <a:p>
            <a:pPr>
              <a:lnSpc>
                <a:spcPct val="30000"/>
              </a:lnSpc>
            </a:pPr>
            <a:r>
              <a:rPr lang="en-US" sz="3200" b="1" dirty="0"/>
              <a:t>.</a:t>
            </a:r>
          </a:p>
        </p:txBody>
      </p:sp>
      <p:sp>
        <p:nvSpPr>
          <p:cNvPr id="93" name="TextBox 92"/>
          <p:cNvSpPr txBox="1"/>
          <p:nvPr/>
        </p:nvSpPr>
        <p:spPr>
          <a:xfrm>
            <a:off x="228600" y="2743200"/>
            <a:ext cx="759823" cy="369332"/>
          </a:xfrm>
          <a:prstGeom prst="rect">
            <a:avLst/>
          </a:prstGeom>
          <a:noFill/>
        </p:spPr>
        <p:txBody>
          <a:bodyPr wrap="none" rtlCol="0">
            <a:spAutoFit/>
          </a:bodyPr>
          <a:lstStyle/>
          <a:p>
            <a:r>
              <a:rPr lang="en-US" dirty="0"/>
              <a:t>Image</a:t>
            </a:r>
          </a:p>
        </p:txBody>
      </p:sp>
      <p:cxnSp>
        <p:nvCxnSpPr>
          <p:cNvPr id="95" name="Straight Arrow Connector 94"/>
          <p:cNvCxnSpPr/>
          <p:nvPr/>
        </p:nvCxnSpPr>
        <p:spPr>
          <a:xfrm>
            <a:off x="457200" y="4343400"/>
            <a:ext cx="6705600" cy="1588"/>
          </a:xfrm>
          <a:prstGeom prst="straightConnector1">
            <a:avLst/>
          </a:prstGeom>
          <a:ln w="22225">
            <a:headEnd type="arrow"/>
            <a:tailEnd type="arrow"/>
          </a:ln>
        </p:spPr>
        <p:style>
          <a:lnRef idx="1">
            <a:schemeClr val="accent1"/>
          </a:lnRef>
          <a:fillRef idx="0">
            <a:schemeClr val="accent1"/>
          </a:fillRef>
          <a:effectRef idx="0">
            <a:schemeClr val="accent1"/>
          </a:effectRef>
          <a:fontRef idx="minor">
            <a:schemeClr val="tx1"/>
          </a:fontRef>
        </p:style>
      </p:cxnSp>
      <p:cxnSp>
        <p:nvCxnSpPr>
          <p:cNvPr id="98" name="Straight Arrow Connector 97"/>
          <p:cNvCxnSpPr/>
          <p:nvPr/>
        </p:nvCxnSpPr>
        <p:spPr>
          <a:xfrm>
            <a:off x="7391400" y="4343400"/>
            <a:ext cx="1752600" cy="1588"/>
          </a:xfrm>
          <a:prstGeom prst="straightConnector1">
            <a:avLst/>
          </a:prstGeom>
          <a:ln w="22225">
            <a:headEnd type="arrow"/>
            <a:tailEnd type="arrow"/>
          </a:ln>
        </p:spPr>
        <p:style>
          <a:lnRef idx="1">
            <a:schemeClr val="accent1"/>
          </a:lnRef>
          <a:fillRef idx="0">
            <a:schemeClr val="accent1"/>
          </a:fillRef>
          <a:effectRef idx="0">
            <a:schemeClr val="accent1"/>
          </a:effectRef>
          <a:fontRef idx="minor">
            <a:schemeClr val="tx1"/>
          </a:fontRef>
        </p:style>
      </p:cxnSp>
      <p:sp>
        <p:nvSpPr>
          <p:cNvPr id="101" name="TextBox 100"/>
          <p:cNvSpPr txBox="1"/>
          <p:nvPr/>
        </p:nvSpPr>
        <p:spPr>
          <a:xfrm>
            <a:off x="2731086" y="4431268"/>
            <a:ext cx="1764714" cy="369332"/>
          </a:xfrm>
          <a:prstGeom prst="rect">
            <a:avLst/>
          </a:prstGeom>
          <a:noFill/>
        </p:spPr>
        <p:txBody>
          <a:bodyPr wrap="none" rtlCol="0">
            <a:spAutoFit/>
          </a:bodyPr>
          <a:lstStyle/>
          <a:p>
            <a:r>
              <a:rPr lang="en-US" dirty="0"/>
              <a:t>Feature Learning</a:t>
            </a:r>
          </a:p>
        </p:txBody>
      </p:sp>
      <p:sp>
        <p:nvSpPr>
          <p:cNvPr id="102" name="TextBox 101"/>
          <p:cNvSpPr txBox="1"/>
          <p:nvPr/>
        </p:nvSpPr>
        <p:spPr>
          <a:xfrm>
            <a:off x="7379286" y="4419600"/>
            <a:ext cx="1405321" cy="369332"/>
          </a:xfrm>
          <a:prstGeom prst="rect">
            <a:avLst/>
          </a:prstGeom>
          <a:noFill/>
        </p:spPr>
        <p:txBody>
          <a:bodyPr wrap="none" rtlCol="0">
            <a:spAutoFit/>
          </a:bodyPr>
          <a:lstStyle/>
          <a:p>
            <a:r>
              <a:rPr lang="en-US" dirty="0"/>
              <a:t>Classification</a:t>
            </a:r>
          </a:p>
        </p:txBody>
      </p:sp>
      <p:sp>
        <p:nvSpPr>
          <p:cNvPr id="3" name="Date Placeholder 2"/>
          <p:cNvSpPr>
            <a:spLocks noGrp="1"/>
          </p:cNvSpPr>
          <p:nvPr>
            <p:ph type="dt" sz="half" idx="10"/>
          </p:nvPr>
        </p:nvSpPr>
        <p:spPr/>
        <p:txBody>
          <a:bodyPr/>
          <a:lstStyle/>
          <a:p>
            <a:fld id="{81A253E5-EB02-49BE-8FCE-EBF899D3727C}" type="datetime1">
              <a:rPr lang="en-US" smtClean="0"/>
              <a:t>5/4/2022</a:t>
            </a:fld>
            <a:endParaRPr lang="en-US"/>
          </a:p>
        </p:txBody>
      </p:sp>
    </p:spTree>
    <p:extLst>
      <p:ext uri="{BB962C8B-B14F-4D97-AF65-F5344CB8AC3E}">
        <p14:creationId xmlns:p14="http://schemas.microsoft.com/office/powerpoint/2010/main" val="83594961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pPr>
              <a:defRPr/>
            </a:pPr>
            <a:fld id="{825468B5-F38D-4493-80C0-E53F27B1C89F}" type="slidenum">
              <a:rPr lang="en-US"/>
              <a:pPr>
                <a:defRPr/>
              </a:pPr>
              <a:t>75</a:t>
            </a:fld>
            <a:endParaRPr lang="en-US"/>
          </a:p>
        </p:txBody>
      </p:sp>
      <p:grpSp>
        <p:nvGrpSpPr>
          <p:cNvPr id="2" name="Group 10"/>
          <p:cNvGrpSpPr>
            <a:grpSpLocks/>
          </p:cNvGrpSpPr>
          <p:nvPr/>
        </p:nvGrpSpPr>
        <p:grpSpPr bwMode="auto">
          <a:xfrm>
            <a:off x="0" y="152400"/>
            <a:ext cx="8904288" cy="944563"/>
            <a:chOff x="0" y="152400"/>
            <a:chExt cx="8904287" cy="944563"/>
          </a:xfrm>
        </p:grpSpPr>
        <p:sp>
          <p:nvSpPr>
            <p:cNvPr id="7" name="Title 1"/>
            <p:cNvSpPr txBox="1">
              <a:spLocks/>
            </p:cNvSpPr>
            <p:nvPr/>
          </p:nvSpPr>
          <p:spPr>
            <a:xfrm>
              <a:off x="1398588" y="152400"/>
              <a:ext cx="7505699" cy="944563"/>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a:r>
                <a:rPr lang="en-US" sz="3600" dirty="0"/>
                <a:t>Kernel</a:t>
              </a:r>
            </a:p>
          </p:txBody>
        </p:sp>
        <p:pic>
          <p:nvPicPr>
            <p:cNvPr id="17416" name="Picture 2" descr="E:\NIET\Project\xLogo11.png.pagespeed.ic.pydHLuCQEZ.png"/>
            <p:cNvPicPr>
              <a:picLocks noChangeAspect="1" noChangeArrowheads="1"/>
            </p:cNvPicPr>
            <p:nvPr/>
          </p:nvPicPr>
          <p:blipFill>
            <a:blip r:embed="rId2"/>
            <a:srcRect/>
            <a:stretch>
              <a:fillRect/>
            </a:stretch>
          </p:blipFill>
          <p:spPr bwMode="auto">
            <a:xfrm>
              <a:off x="0" y="216099"/>
              <a:ext cx="1447800" cy="817163"/>
            </a:xfrm>
            <a:prstGeom prst="rect">
              <a:avLst/>
            </a:prstGeom>
            <a:noFill/>
            <a:ln w="9525">
              <a:noFill/>
              <a:miter lim="800000"/>
              <a:headEnd/>
              <a:tailEnd/>
            </a:ln>
          </p:spPr>
        </p:pic>
      </p:grpSp>
      <p:sp>
        <p:nvSpPr>
          <p:cNvPr id="10" name="Footer Placeholder 12"/>
          <p:cNvSpPr>
            <a:spLocks noGrp="1"/>
          </p:cNvSpPr>
          <p:nvPr>
            <p:ph type="ftr" sz="quarter" idx="11"/>
          </p:nvPr>
        </p:nvSpPr>
        <p:spPr>
          <a:xfrm>
            <a:off x="2014538" y="6391275"/>
            <a:ext cx="5029200" cy="365125"/>
          </a:xfrm>
        </p:spPr>
        <p:txBody>
          <a:bodyPr/>
          <a:lstStyle/>
          <a:p>
            <a:pPr>
              <a:defRPr/>
            </a:pPr>
            <a:r>
              <a:rPr lang="en-US"/>
              <a:t>Alisha Sikri                                      ACSML0401                                  Unit-4</a:t>
            </a:r>
            <a:endParaRPr lang="en-US" dirty="0"/>
          </a:p>
        </p:txBody>
      </p:sp>
      <p:sp>
        <p:nvSpPr>
          <p:cNvPr id="11" name="Content Placeholder 10"/>
          <p:cNvSpPr>
            <a:spLocks noGrp="1"/>
          </p:cNvSpPr>
          <p:nvPr>
            <p:ph idx="1"/>
          </p:nvPr>
        </p:nvSpPr>
        <p:spPr>
          <a:xfrm>
            <a:off x="457200" y="1524000"/>
            <a:ext cx="8229600" cy="4602163"/>
          </a:xfrm>
        </p:spPr>
        <p:txBody>
          <a:bodyPr>
            <a:normAutofit/>
          </a:bodyPr>
          <a:lstStyle/>
          <a:p>
            <a:r>
              <a:rPr lang="en-US" sz="2400" dirty="0"/>
              <a:t>Kernel is filter used to extract features from the images.</a:t>
            </a:r>
          </a:p>
          <a:p>
            <a:r>
              <a:rPr lang="en-US" sz="2400" dirty="0"/>
              <a:t>Kernel is a matrix that moves over the input data, perform the dot product with sub-region of input data, and gets the outputs as the matrix of dot products.</a:t>
            </a:r>
          </a:p>
          <a:p>
            <a:r>
              <a:rPr lang="en-US" sz="2400" dirty="0"/>
              <a:t>Kernel moves on the input data by the stride value.</a:t>
            </a:r>
          </a:p>
          <a:p>
            <a:pPr>
              <a:buNone/>
            </a:pPr>
            <a:r>
              <a:rPr lang="en-US" sz="2400" dirty="0"/>
              <a:t>							</a:t>
            </a:r>
          </a:p>
        </p:txBody>
      </p:sp>
      <p:sp>
        <p:nvSpPr>
          <p:cNvPr id="3" name="Date Placeholder 2"/>
          <p:cNvSpPr>
            <a:spLocks noGrp="1"/>
          </p:cNvSpPr>
          <p:nvPr>
            <p:ph type="dt" sz="half" idx="10"/>
          </p:nvPr>
        </p:nvSpPr>
        <p:spPr/>
        <p:txBody>
          <a:bodyPr/>
          <a:lstStyle/>
          <a:p>
            <a:fld id="{7FD50947-F25C-48F0-8052-10FAA52D13A6}" type="datetime1">
              <a:rPr lang="en-US" smtClean="0"/>
              <a:t>5/4/2022</a:t>
            </a:fld>
            <a:endParaRPr lang="en-US"/>
          </a:p>
        </p:txBody>
      </p:sp>
    </p:spTree>
    <p:extLst>
      <p:ext uri="{BB962C8B-B14F-4D97-AF65-F5344CB8AC3E}">
        <p14:creationId xmlns:p14="http://schemas.microsoft.com/office/powerpoint/2010/main" val="315353381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pPr>
              <a:defRPr/>
            </a:pPr>
            <a:fld id="{825468B5-F38D-4493-80C0-E53F27B1C89F}" type="slidenum">
              <a:rPr lang="en-US"/>
              <a:pPr>
                <a:defRPr/>
              </a:pPr>
              <a:t>76</a:t>
            </a:fld>
            <a:endParaRPr lang="en-US"/>
          </a:p>
        </p:txBody>
      </p:sp>
      <p:grpSp>
        <p:nvGrpSpPr>
          <p:cNvPr id="2" name="Group 10"/>
          <p:cNvGrpSpPr>
            <a:grpSpLocks/>
          </p:cNvGrpSpPr>
          <p:nvPr/>
        </p:nvGrpSpPr>
        <p:grpSpPr bwMode="auto">
          <a:xfrm>
            <a:off x="0" y="152400"/>
            <a:ext cx="8904288" cy="944563"/>
            <a:chOff x="0" y="152400"/>
            <a:chExt cx="8904287" cy="944563"/>
          </a:xfrm>
        </p:grpSpPr>
        <p:sp>
          <p:nvSpPr>
            <p:cNvPr id="7" name="Title 1"/>
            <p:cNvSpPr txBox="1">
              <a:spLocks/>
            </p:cNvSpPr>
            <p:nvPr/>
          </p:nvSpPr>
          <p:spPr>
            <a:xfrm>
              <a:off x="1398588" y="152400"/>
              <a:ext cx="7505699" cy="944563"/>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a:r>
                <a:rPr lang="en-US" sz="3600" dirty="0"/>
                <a:t>Kernel</a:t>
              </a:r>
            </a:p>
          </p:txBody>
        </p:sp>
        <p:pic>
          <p:nvPicPr>
            <p:cNvPr id="17416" name="Picture 2" descr="E:\NIET\Project\xLogo11.png.pagespeed.ic.pydHLuCQEZ.png"/>
            <p:cNvPicPr>
              <a:picLocks noChangeAspect="1" noChangeArrowheads="1"/>
            </p:cNvPicPr>
            <p:nvPr/>
          </p:nvPicPr>
          <p:blipFill>
            <a:blip r:embed="rId2"/>
            <a:srcRect/>
            <a:stretch>
              <a:fillRect/>
            </a:stretch>
          </p:blipFill>
          <p:spPr bwMode="auto">
            <a:xfrm>
              <a:off x="0" y="216099"/>
              <a:ext cx="1447800" cy="817163"/>
            </a:xfrm>
            <a:prstGeom prst="rect">
              <a:avLst/>
            </a:prstGeom>
            <a:noFill/>
            <a:ln w="9525">
              <a:noFill/>
              <a:miter lim="800000"/>
              <a:headEnd/>
              <a:tailEnd/>
            </a:ln>
          </p:spPr>
        </p:pic>
      </p:grpSp>
      <p:sp>
        <p:nvSpPr>
          <p:cNvPr id="10" name="Footer Placeholder 12"/>
          <p:cNvSpPr>
            <a:spLocks noGrp="1"/>
          </p:cNvSpPr>
          <p:nvPr>
            <p:ph type="ftr" sz="quarter" idx="11"/>
          </p:nvPr>
        </p:nvSpPr>
        <p:spPr>
          <a:xfrm>
            <a:off x="2014538" y="6391275"/>
            <a:ext cx="5029200" cy="365125"/>
          </a:xfrm>
        </p:spPr>
        <p:txBody>
          <a:bodyPr/>
          <a:lstStyle/>
          <a:p>
            <a:pPr>
              <a:defRPr/>
            </a:pPr>
            <a:r>
              <a:rPr lang="en-US"/>
              <a:t>Alisha Sikri                                      ACSML0401                                  Unit-4</a:t>
            </a:r>
            <a:endParaRPr lang="en-US" dirty="0"/>
          </a:p>
        </p:txBody>
      </p:sp>
      <p:sp>
        <p:nvSpPr>
          <p:cNvPr id="11" name="Content Placeholder 10"/>
          <p:cNvSpPr>
            <a:spLocks noGrp="1"/>
          </p:cNvSpPr>
          <p:nvPr>
            <p:ph idx="1"/>
          </p:nvPr>
        </p:nvSpPr>
        <p:spPr>
          <a:xfrm>
            <a:off x="457200" y="1524000"/>
            <a:ext cx="8229600" cy="4602163"/>
          </a:xfrm>
        </p:spPr>
        <p:txBody>
          <a:bodyPr>
            <a:normAutofit/>
          </a:bodyPr>
          <a:lstStyle/>
          <a:p>
            <a:pPr>
              <a:buNone/>
            </a:pPr>
            <a:r>
              <a:rPr lang="en-US" sz="2400" dirty="0"/>
              <a:t>							        1 0 1</a:t>
            </a:r>
            <a:br>
              <a:rPr lang="en-US" sz="2400" dirty="0"/>
            </a:br>
            <a:r>
              <a:rPr lang="en-US" sz="2400" dirty="0"/>
              <a:t>						        0 1 0</a:t>
            </a:r>
            <a:br>
              <a:rPr lang="en-US" sz="2400" dirty="0"/>
            </a:br>
            <a:r>
              <a:rPr lang="en-US" sz="2400" dirty="0"/>
              <a:t>   						        1 0 1</a:t>
            </a:r>
          </a:p>
          <a:p>
            <a:pPr>
              <a:buNone/>
            </a:pPr>
            <a:r>
              <a:rPr lang="en-US" sz="2400" dirty="0"/>
              <a:t>							</a:t>
            </a:r>
            <a:r>
              <a:rPr lang="en-US" sz="2000" dirty="0"/>
              <a:t>Kernel/Filter, K</a:t>
            </a:r>
          </a:p>
          <a:p>
            <a:pPr>
              <a:buNone/>
            </a:pPr>
            <a:endParaRPr lang="en-US" sz="2000" dirty="0"/>
          </a:p>
          <a:p>
            <a:pPr>
              <a:buNone/>
            </a:pPr>
            <a:endParaRPr lang="en-US" sz="2000" dirty="0"/>
          </a:p>
          <a:p>
            <a:pPr>
              <a:buNone/>
            </a:pPr>
            <a:endParaRPr lang="en-US" sz="2000" dirty="0"/>
          </a:p>
          <a:p>
            <a:pPr>
              <a:buNone/>
            </a:pPr>
            <a:endParaRPr lang="en-US" sz="2000" dirty="0"/>
          </a:p>
          <a:p>
            <a:pPr>
              <a:buNone/>
            </a:pPr>
            <a:endParaRPr lang="en-US" sz="2000" dirty="0"/>
          </a:p>
          <a:p>
            <a:pPr>
              <a:buNone/>
            </a:pPr>
            <a:r>
              <a:rPr lang="en-US" sz="2000" dirty="0"/>
              <a:t>Size of feature map=(I-K) +1</a:t>
            </a:r>
          </a:p>
        </p:txBody>
      </p:sp>
      <p:pic>
        <p:nvPicPr>
          <p:cNvPr id="12290" name="Picture 2" descr="Image for post"/>
          <p:cNvPicPr>
            <a:picLocks noChangeAspect="1" noChangeArrowheads="1" noCrop="1"/>
          </p:cNvPicPr>
          <p:nvPr/>
        </p:nvPicPr>
        <p:blipFill>
          <a:blip r:embed="rId3"/>
          <a:srcRect/>
          <a:stretch>
            <a:fillRect/>
          </a:stretch>
        </p:blipFill>
        <p:spPr bwMode="auto">
          <a:xfrm>
            <a:off x="838200" y="1447800"/>
            <a:ext cx="5010150" cy="3352800"/>
          </a:xfrm>
          <a:prstGeom prst="rect">
            <a:avLst/>
          </a:prstGeom>
          <a:noFill/>
        </p:spPr>
      </p:pic>
      <p:sp>
        <p:nvSpPr>
          <p:cNvPr id="3" name="Date Placeholder 2"/>
          <p:cNvSpPr>
            <a:spLocks noGrp="1"/>
          </p:cNvSpPr>
          <p:nvPr>
            <p:ph type="dt" sz="half" idx="10"/>
          </p:nvPr>
        </p:nvSpPr>
        <p:spPr/>
        <p:txBody>
          <a:bodyPr/>
          <a:lstStyle/>
          <a:p>
            <a:fld id="{67B59304-D9AA-4B92-AC08-FB4B4A551028}" type="datetime1">
              <a:rPr lang="en-US" smtClean="0"/>
              <a:t>5/4/2022</a:t>
            </a:fld>
            <a:endParaRPr lang="en-US"/>
          </a:p>
        </p:txBody>
      </p:sp>
    </p:spTree>
    <p:extLst>
      <p:ext uri="{BB962C8B-B14F-4D97-AF65-F5344CB8AC3E}">
        <p14:creationId xmlns:p14="http://schemas.microsoft.com/office/powerpoint/2010/main" val="144753607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pPr>
              <a:defRPr/>
            </a:pPr>
            <a:fld id="{825468B5-F38D-4493-80C0-E53F27B1C89F}" type="slidenum">
              <a:rPr lang="en-US"/>
              <a:pPr>
                <a:defRPr/>
              </a:pPr>
              <a:t>77</a:t>
            </a:fld>
            <a:endParaRPr lang="en-US"/>
          </a:p>
        </p:txBody>
      </p:sp>
      <p:grpSp>
        <p:nvGrpSpPr>
          <p:cNvPr id="2" name="Group 10"/>
          <p:cNvGrpSpPr>
            <a:grpSpLocks/>
          </p:cNvGrpSpPr>
          <p:nvPr/>
        </p:nvGrpSpPr>
        <p:grpSpPr bwMode="auto">
          <a:xfrm>
            <a:off x="0" y="152400"/>
            <a:ext cx="8904288" cy="944563"/>
            <a:chOff x="0" y="152400"/>
            <a:chExt cx="8904287" cy="944563"/>
          </a:xfrm>
        </p:grpSpPr>
        <p:sp>
          <p:nvSpPr>
            <p:cNvPr id="7" name="Title 1"/>
            <p:cNvSpPr txBox="1">
              <a:spLocks/>
            </p:cNvSpPr>
            <p:nvPr/>
          </p:nvSpPr>
          <p:spPr>
            <a:xfrm>
              <a:off x="1398588" y="152400"/>
              <a:ext cx="7505699" cy="944563"/>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a:r>
                <a:rPr lang="en-US" sz="3600" dirty="0"/>
                <a:t>Stride</a:t>
              </a:r>
            </a:p>
          </p:txBody>
        </p:sp>
        <p:pic>
          <p:nvPicPr>
            <p:cNvPr id="17416" name="Picture 2" descr="E:\NIET\Project\xLogo11.png.pagespeed.ic.pydHLuCQEZ.png"/>
            <p:cNvPicPr>
              <a:picLocks noChangeAspect="1" noChangeArrowheads="1"/>
            </p:cNvPicPr>
            <p:nvPr/>
          </p:nvPicPr>
          <p:blipFill>
            <a:blip r:embed="rId2"/>
            <a:srcRect/>
            <a:stretch>
              <a:fillRect/>
            </a:stretch>
          </p:blipFill>
          <p:spPr bwMode="auto">
            <a:xfrm>
              <a:off x="0" y="216099"/>
              <a:ext cx="1447800" cy="817163"/>
            </a:xfrm>
            <a:prstGeom prst="rect">
              <a:avLst/>
            </a:prstGeom>
            <a:noFill/>
            <a:ln w="9525">
              <a:noFill/>
              <a:miter lim="800000"/>
              <a:headEnd/>
              <a:tailEnd/>
            </a:ln>
          </p:spPr>
        </p:pic>
      </p:grpSp>
      <p:sp>
        <p:nvSpPr>
          <p:cNvPr id="10" name="Footer Placeholder 12"/>
          <p:cNvSpPr>
            <a:spLocks noGrp="1"/>
          </p:cNvSpPr>
          <p:nvPr>
            <p:ph type="ftr" sz="quarter" idx="11"/>
          </p:nvPr>
        </p:nvSpPr>
        <p:spPr>
          <a:xfrm>
            <a:off x="2014538" y="6391275"/>
            <a:ext cx="5029200" cy="365125"/>
          </a:xfrm>
        </p:spPr>
        <p:txBody>
          <a:bodyPr/>
          <a:lstStyle/>
          <a:p>
            <a:pPr>
              <a:defRPr/>
            </a:pPr>
            <a:r>
              <a:rPr lang="en-US"/>
              <a:t>Alisha Sikri                                      ACSML0401                                  Unit-4</a:t>
            </a:r>
            <a:endParaRPr lang="en-US" dirty="0"/>
          </a:p>
        </p:txBody>
      </p:sp>
      <p:sp>
        <p:nvSpPr>
          <p:cNvPr id="11" name="Content Placeholder 10"/>
          <p:cNvSpPr>
            <a:spLocks noGrp="1"/>
          </p:cNvSpPr>
          <p:nvPr>
            <p:ph idx="1"/>
          </p:nvPr>
        </p:nvSpPr>
        <p:spPr>
          <a:xfrm>
            <a:off x="457200" y="1524000"/>
            <a:ext cx="8229600" cy="4602163"/>
          </a:xfrm>
        </p:spPr>
        <p:txBody>
          <a:bodyPr>
            <a:normAutofit/>
          </a:bodyPr>
          <a:lstStyle/>
          <a:p>
            <a:r>
              <a:rPr lang="en-US" sz="2200" dirty="0"/>
              <a:t>The filter moved across the image left to right, top to bottom, with a one pixel column change on the horizontal movements, one pixel row change on vertical movements.</a:t>
            </a:r>
          </a:p>
          <a:p>
            <a:r>
              <a:rPr lang="en-US" sz="2200" dirty="0"/>
              <a:t>The amount of movement between applications of the filter to the input image is referred to as the de, and it is almost always symmetrical in height and width dimensions.</a:t>
            </a:r>
          </a:p>
          <a:p>
            <a:r>
              <a:rPr lang="en-US" sz="2200" dirty="0"/>
              <a:t>The default stride in two dimension is (1,1) for the height and width movement</a:t>
            </a:r>
            <a:r>
              <a:rPr lang="en-US" sz="2000" dirty="0"/>
              <a:t>.</a:t>
            </a:r>
          </a:p>
          <a:p>
            <a:endParaRPr lang="en-US" sz="2400" dirty="0"/>
          </a:p>
        </p:txBody>
      </p:sp>
      <p:sp>
        <p:nvSpPr>
          <p:cNvPr id="3" name="Date Placeholder 2"/>
          <p:cNvSpPr>
            <a:spLocks noGrp="1"/>
          </p:cNvSpPr>
          <p:nvPr>
            <p:ph type="dt" sz="half" idx="10"/>
          </p:nvPr>
        </p:nvSpPr>
        <p:spPr/>
        <p:txBody>
          <a:bodyPr/>
          <a:lstStyle/>
          <a:p>
            <a:fld id="{BCE2B372-E5B0-480F-A8B6-03E4D3B1D77A}" type="datetime1">
              <a:rPr lang="en-US" smtClean="0"/>
              <a:t>5/4/2022</a:t>
            </a:fld>
            <a:endParaRPr lang="en-US"/>
          </a:p>
        </p:txBody>
      </p:sp>
    </p:spTree>
    <p:extLst>
      <p:ext uri="{BB962C8B-B14F-4D97-AF65-F5344CB8AC3E}">
        <p14:creationId xmlns:p14="http://schemas.microsoft.com/office/powerpoint/2010/main" val="28200194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pPr>
              <a:defRPr/>
            </a:pPr>
            <a:fld id="{825468B5-F38D-4493-80C0-E53F27B1C89F}" type="slidenum">
              <a:rPr lang="en-US"/>
              <a:pPr>
                <a:defRPr/>
              </a:pPr>
              <a:t>78</a:t>
            </a:fld>
            <a:endParaRPr lang="en-US"/>
          </a:p>
        </p:txBody>
      </p:sp>
      <p:grpSp>
        <p:nvGrpSpPr>
          <p:cNvPr id="2" name="Group 10"/>
          <p:cNvGrpSpPr>
            <a:grpSpLocks/>
          </p:cNvGrpSpPr>
          <p:nvPr/>
        </p:nvGrpSpPr>
        <p:grpSpPr bwMode="auto">
          <a:xfrm>
            <a:off x="0" y="152400"/>
            <a:ext cx="8904288" cy="944563"/>
            <a:chOff x="0" y="152400"/>
            <a:chExt cx="8904287" cy="944563"/>
          </a:xfrm>
        </p:grpSpPr>
        <p:sp>
          <p:nvSpPr>
            <p:cNvPr id="7" name="Title 1"/>
            <p:cNvSpPr txBox="1">
              <a:spLocks/>
            </p:cNvSpPr>
            <p:nvPr/>
          </p:nvSpPr>
          <p:spPr>
            <a:xfrm>
              <a:off x="1398588" y="152400"/>
              <a:ext cx="7505699" cy="944563"/>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a:r>
                <a:rPr lang="en-US" sz="3600" dirty="0"/>
                <a:t>Stride</a:t>
              </a:r>
            </a:p>
          </p:txBody>
        </p:sp>
        <p:pic>
          <p:nvPicPr>
            <p:cNvPr id="17416" name="Picture 2" descr="E:\NIET\Project\xLogo11.png.pagespeed.ic.pydHLuCQEZ.png"/>
            <p:cNvPicPr>
              <a:picLocks noChangeAspect="1" noChangeArrowheads="1"/>
            </p:cNvPicPr>
            <p:nvPr/>
          </p:nvPicPr>
          <p:blipFill>
            <a:blip r:embed="rId2"/>
            <a:srcRect/>
            <a:stretch>
              <a:fillRect/>
            </a:stretch>
          </p:blipFill>
          <p:spPr bwMode="auto">
            <a:xfrm>
              <a:off x="0" y="216099"/>
              <a:ext cx="1447800" cy="817163"/>
            </a:xfrm>
            <a:prstGeom prst="rect">
              <a:avLst/>
            </a:prstGeom>
            <a:noFill/>
            <a:ln w="9525">
              <a:noFill/>
              <a:miter lim="800000"/>
              <a:headEnd/>
              <a:tailEnd/>
            </a:ln>
          </p:spPr>
        </p:pic>
      </p:grpSp>
      <p:sp>
        <p:nvSpPr>
          <p:cNvPr id="10" name="Footer Placeholder 12"/>
          <p:cNvSpPr>
            <a:spLocks noGrp="1"/>
          </p:cNvSpPr>
          <p:nvPr>
            <p:ph type="ftr" sz="quarter" idx="11"/>
          </p:nvPr>
        </p:nvSpPr>
        <p:spPr>
          <a:xfrm>
            <a:off x="2014538" y="6391275"/>
            <a:ext cx="5029200" cy="365125"/>
          </a:xfrm>
        </p:spPr>
        <p:txBody>
          <a:bodyPr/>
          <a:lstStyle/>
          <a:p>
            <a:pPr>
              <a:defRPr/>
            </a:pPr>
            <a:r>
              <a:rPr lang="en-US"/>
              <a:t>Alisha Sikri                                      ACSML0401                                  Unit-4</a:t>
            </a:r>
            <a:endParaRPr lang="en-US" dirty="0"/>
          </a:p>
        </p:txBody>
      </p:sp>
      <p:sp>
        <p:nvSpPr>
          <p:cNvPr id="11" name="Content Placeholder 10"/>
          <p:cNvSpPr>
            <a:spLocks noGrp="1"/>
          </p:cNvSpPr>
          <p:nvPr>
            <p:ph idx="1"/>
          </p:nvPr>
        </p:nvSpPr>
        <p:spPr>
          <a:xfrm>
            <a:off x="457200" y="5867400"/>
            <a:ext cx="8229600" cy="258763"/>
          </a:xfrm>
        </p:spPr>
        <p:txBody>
          <a:bodyPr>
            <a:noAutofit/>
          </a:bodyPr>
          <a:lstStyle/>
          <a:p>
            <a:pPr>
              <a:buNone/>
            </a:pPr>
            <a:r>
              <a:rPr lang="en-US" sz="2000" dirty="0"/>
              <a:t>Convolution Operation with Stride Length = 2</a:t>
            </a:r>
          </a:p>
        </p:txBody>
      </p:sp>
      <p:pic>
        <p:nvPicPr>
          <p:cNvPr id="51202" name="Picture 2" descr="Image for post"/>
          <p:cNvPicPr>
            <a:picLocks noChangeAspect="1" noChangeArrowheads="1" noCrop="1"/>
          </p:cNvPicPr>
          <p:nvPr/>
        </p:nvPicPr>
        <p:blipFill>
          <a:blip r:embed="rId3"/>
          <a:srcRect/>
          <a:stretch>
            <a:fillRect/>
          </a:stretch>
        </p:blipFill>
        <p:spPr bwMode="auto">
          <a:xfrm>
            <a:off x="685800" y="1219200"/>
            <a:ext cx="4724400" cy="4556953"/>
          </a:xfrm>
          <a:prstGeom prst="rect">
            <a:avLst/>
          </a:prstGeom>
          <a:noFill/>
        </p:spPr>
      </p:pic>
      <p:sp>
        <p:nvSpPr>
          <p:cNvPr id="51204" name="Rectangle 4"/>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51203" name="Picture 3"/>
          <p:cNvPicPr>
            <a:picLocks noChangeAspect="1" noChangeArrowheads="1"/>
          </p:cNvPicPr>
          <p:nvPr/>
        </p:nvPicPr>
        <p:blipFill>
          <a:blip r:embed="rId4">
            <a:clrChange>
              <a:clrFrom>
                <a:srgbClr val="FFFFFF"/>
              </a:clrFrom>
              <a:clrTo>
                <a:srgbClr val="FFFFFF">
                  <a:alpha val="0"/>
                </a:srgbClr>
              </a:clrTo>
            </a:clrChange>
          </a:blip>
          <a:srcRect/>
          <a:stretch>
            <a:fillRect/>
          </a:stretch>
        </p:blipFill>
        <p:spPr bwMode="auto">
          <a:xfrm>
            <a:off x="5715000" y="1600200"/>
            <a:ext cx="3200400" cy="676275"/>
          </a:xfrm>
          <a:prstGeom prst="rect">
            <a:avLst/>
          </a:prstGeom>
          <a:noFill/>
        </p:spPr>
      </p:pic>
      <p:sp>
        <p:nvSpPr>
          <p:cNvPr id="51205" name="Rectangle 5"/>
          <p:cNvSpPr>
            <a:spLocks noChangeArrowheads="1"/>
          </p:cNvSpPr>
          <p:nvPr/>
        </p:nvSpPr>
        <p:spPr bwMode="auto">
          <a:xfrm>
            <a:off x="0" y="11334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3" name="Date Placeholder 2"/>
          <p:cNvSpPr>
            <a:spLocks noGrp="1"/>
          </p:cNvSpPr>
          <p:nvPr>
            <p:ph type="dt" sz="half" idx="10"/>
          </p:nvPr>
        </p:nvSpPr>
        <p:spPr/>
        <p:txBody>
          <a:bodyPr/>
          <a:lstStyle/>
          <a:p>
            <a:fld id="{A880B2A3-2C9F-4853-BCEF-2D7A9B504966}" type="datetime1">
              <a:rPr lang="en-US" smtClean="0"/>
              <a:t>5/4/2022</a:t>
            </a:fld>
            <a:endParaRPr lang="en-US"/>
          </a:p>
        </p:txBody>
      </p:sp>
    </p:spTree>
    <p:extLst>
      <p:ext uri="{BB962C8B-B14F-4D97-AF65-F5344CB8AC3E}">
        <p14:creationId xmlns:p14="http://schemas.microsoft.com/office/powerpoint/2010/main" val="172908122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pPr>
              <a:defRPr/>
            </a:pPr>
            <a:fld id="{825468B5-F38D-4493-80C0-E53F27B1C89F}" type="slidenum">
              <a:rPr lang="en-US"/>
              <a:pPr>
                <a:defRPr/>
              </a:pPr>
              <a:t>79</a:t>
            </a:fld>
            <a:endParaRPr lang="en-US"/>
          </a:p>
        </p:txBody>
      </p:sp>
      <p:grpSp>
        <p:nvGrpSpPr>
          <p:cNvPr id="2" name="Group 10"/>
          <p:cNvGrpSpPr>
            <a:grpSpLocks/>
          </p:cNvGrpSpPr>
          <p:nvPr/>
        </p:nvGrpSpPr>
        <p:grpSpPr bwMode="auto">
          <a:xfrm>
            <a:off x="0" y="152400"/>
            <a:ext cx="8904288" cy="944563"/>
            <a:chOff x="0" y="152400"/>
            <a:chExt cx="8904287" cy="944563"/>
          </a:xfrm>
        </p:grpSpPr>
        <p:sp>
          <p:nvSpPr>
            <p:cNvPr id="7" name="Title 1"/>
            <p:cNvSpPr txBox="1">
              <a:spLocks/>
            </p:cNvSpPr>
            <p:nvPr/>
          </p:nvSpPr>
          <p:spPr>
            <a:xfrm>
              <a:off x="1398588" y="152400"/>
              <a:ext cx="7505699" cy="944563"/>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a:r>
                <a:rPr lang="en-US" sz="3600" dirty="0"/>
                <a:t>Padding</a:t>
              </a:r>
            </a:p>
          </p:txBody>
        </p:sp>
        <p:pic>
          <p:nvPicPr>
            <p:cNvPr id="17416" name="Picture 2" descr="E:\NIET\Project\xLogo11.png.pagespeed.ic.pydHLuCQEZ.png"/>
            <p:cNvPicPr>
              <a:picLocks noChangeAspect="1" noChangeArrowheads="1"/>
            </p:cNvPicPr>
            <p:nvPr/>
          </p:nvPicPr>
          <p:blipFill>
            <a:blip r:embed="rId2"/>
            <a:srcRect/>
            <a:stretch>
              <a:fillRect/>
            </a:stretch>
          </p:blipFill>
          <p:spPr bwMode="auto">
            <a:xfrm>
              <a:off x="0" y="216099"/>
              <a:ext cx="1447800" cy="817163"/>
            </a:xfrm>
            <a:prstGeom prst="rect">
              <a:avLst/>
            </a:prstGeom>
            <a:noFill/>
            <a:ln w="9525">
              <a:noFill/>
              <a:miter lim="800000"/>
              <a:headEnd/>
              <a:tailEnd/>
            </a:ln>
          </p:spPr>
        </p:pic>
      </p:grpSp>
      <p:sp>
        <p:nvSpPr>
          <p:cNvPr id="10" name="Footer Placeholder 12"/>
          <p:cNvSpPr>
            <a:spLocks noGrp="1"/>
          </p:cNvSpPr>
          <p:nvPr>
            <p:ph type="ftr" sz="quarter" idx="11"/>
          </p:nvPr>
        </p:nvSpPr>
        <p:spPr>
          <a:xfrm>
            <a:off x="2014538" y="6391275"/>
            <a:ext cx="5029200" cy="365125"/>
          </a:xfrm>
        </p:spPr>
        <p:txBody>
          <a:bodyPr/>
          <a:lstStyle/>
          <a:p>
            <a:pPr>
              <a:defRPr/>
            </a:pPr>
            <a:r>
              <a:rPr lang="en-US"/>
              <a:t>Alisha Sikri                                      ACSML0401                                  Unit-4</a:t>
            </a:r>
            <a:endParaRPr lang="en-US" dirty="0"/>
          </a:p>
        </p:txBody>
      </p:sp>
      <p:sp>
        <p:nvSpPr>
          <p:cNvPr id="11" name="Content Placeholder 10"/>
          <p:cNvSpPr>
            <a:spLocks noGrp="1"/>
          </p:cNvSpPr>
          <p:nvPr>
            <p:ph idx="1"/>
          </p:nvPr>
        </p:nvSpPr>
        <p:spPr>
          <a:xfrm>
            <a:off x="457200" y="1219200"/>
            <a:ext cx="8229600" cy="5257800"/>
          </a:xfrm>
        </p:spPr>
        <p:txBody>
          <a:bodyPr>
            <a:normAutofit/>
          </a:bodyPr>
          <a:lstStyle/>
          <a:p>
            <a:r>
              <a:rPr lang="en-US" sz="2400" dirty="0"/>
              <a:t>Fix the border effect problem with padding</a:t>
            </a:r>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pPr algn="ctr">
              <a:buNone/>
            </a:pPr>
            <a:r>
              <a:rPr lang="en-US" sz="2000" dirty="0"/>
              <a:t>5x5x1 image is padded with 0s to create a 6x6x1 image</a:t>
            </a:r>
          </a:p>
        </p:txBody>
      </p:sp>
      <p:pic>
        <p:nvPicPr>
          <p:cNvPr id="10242" name="Picture 2" descr="Image for post"/>
          <p:cNvPicPr>
            <a:picLocks noChangeAspect="1" noChangeArrowheads="1" noCrop="1"/>
          </p:cNvPicPr>
          <p:nvPr/>
        </p:nvPicPr>
        <p:blipFill>
          <a:blip r:embed="rId3"/>
          <a:srcRect/>
          <a:stretch>
            <a:fillRect/>
          </a:stretch>
        </p:blipFill>
        <p:spPr bwMode="auto">
          <a:xfrm>
            <a:off x="381000" y="1981200"/>
            <a:ext cx="6324600" cy="3733800"/>
          </a:xfrm>
          <a:prstGeom prst="rect">
            <a:avLst/>
          </a:prstGeom>
          <a:noFill/>
        </p:spPr>
      </p:pic>
      <p:pic>
        <p:nvPicPr>
          <p:cNvPr id="10244" name="Picture 4"/>
          <p:cNvPicPr>
            <a:picLocks noChangeAspect="1" noChangeArrowheads="1"/>
          </p:cNvPicPr>
          <p:nvPr/>
        </p:nvPicPr>
        <p:blipFill>
          <a:blip r:embed="rId4">
            <a:clrChange>
              <a:clrFrom>
                <a:srgbClr val="FFFFFF"/>
              </a:clrFrom>
              <a:clrTo>
                <a:srgbClr val="FFFFFF">
                  <a:alpha val="0"/>
                </a:srgbClr>
              </a:clrTo>
            </a:clrChange>
          </a:blip>
          <a:srcRect/>
          <a:stretch>
            <a:fillRect/>
          </a:stretch>
        </p:blipFill>
        <p:spPr bwMode="auto">
          <a:xfrm>
            <a:off x="6591300" y="2667000"/>
            <a:ext cx="2552700" cy="381000"/>
          </a:xfrm>
          <a:prstGeom prst="rect">
            <a:avLst/>
          </a:prstGeom>
          <a:noFill/>
        </p:spPr>
      </p:pic>
      <p:pic>
        <p:nvPicPr>
          <p:cNvPr id="10243" name="Picture 3"/>
          <p:cNvPicPr>
            <a:picLocks noChangeAspect="1" noChangeArrowheads="1"/>
          </p:cNvPicPr>
          <p:nvPr/>
        </p:nvPicPr>
        <p:blipFill>
          <a:blip r:embed="rId5">
            <a:clrChange>
              <a:clrFrom>
                <a:srgbClr val="FFFFFF"/>
              </a:clrFrom>
              <a:clrTo>
                <a:srgbClr val="FFFFFF">
                  <a:alpha val="0"/>
                </a:srgbClr>
              </a:clrTo>
            </a:clrChange>
          </a:blip>
          <a:srcRect/>
          <a:stretch>
            <a:fillRect/>
          </a:stretch>
        </p:blipFill>
        <p:spPr bwMode="auto">
          <a:xfrm>
            <a:off x="6858000" y="3352800"/>
            <a:ext cx="2095500" cy="676275"/>
          </a:xfrm>
          <a:prstGeom prst="rect">
            <a:avLst/>
          </a:prstGeom>
          <a:noFill/>
        </p:spPr>
      </p:pic>
      <p:sp>
        <p:nvSpPr>
          <p:cNvPr id="10245" name="Rectangle 5"/>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0246" name="Rectangle 6"/>
          <p:cNvSpPr>
            <a:spLocks noChangeArrowheads="1"/>
          </p:cNvSpPr>
          <p:nvPr/>
        </p:nvSpPr>
        <p:spPr bwMode="auto">
          <a:xfrm>
            <a:off x="0" y="83820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10247" name="Rectangle 7"/>
          <p:cNvSpPr>
            <a:spLocks noChangeArrowheads="1"/>
          </p:cNvSpPr>
          <p:nvPr/>
        </p:nvSpPr>
        <p:spPr bwMode="auto">
          <a:xfrm>
            <a:off x="0" y="15144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3" name="Date Placeholder 2"/>
          <p:cNvSpPr>
            <a:spLocks noGrp="1"/>
          </p:cNvSpPr>
          <p:nvPr>
            <p:ph type="dt" sz="half" idx="10"/>
          </p:nvPr>
        </p:nvSpPr>
        <p:spPr/>
        <p:txBody>
          <a:bodyPr/>
          <a:lstStyle/>
          <a:p>
            <a:fld id="{7B3CA8A0-809D-4D7C-AF74-EF494284805F}" type="datetime1">
              <a:rPr lang="en-US" smtClean="0"/>
              <a:t>5/4/2022</a:t>
            </a:fld>
            <a:endParaRPr lang="en-US"/>
          </a:p>
        </p:txBody>
      </p:sp>
    </p:spTree>
    <p:extLst>
      <p:ext uri="{BB962C8B-B14F-4D97-AF65-F5344CB8AC3E}">
        <p14:creationId xmlns:p14="http://schemas.microsoft.com/office/powerpoint/2010/main" val="30684001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948528"/>
            <a:ext cx="8534400" cy="5276460"/>
          </a:xfrm>
        </p:spPr>
        <p:txBody>
          <a:bodyPr>
            <a:normAutofit/>
          </a:bodyPr>
          <a:lstStyle/>
          <a:p>
            <a:pPr algn="just">
              <a:spcAft>
                <a:spcPts val="600"/>
              </a:spcAft>
              <a:buFont typeface="Wingdings" pitchFamily="2" charset="2"/>
              <a:buChar char="Ø"/>
            </a:pPr>
            <a:r>
              <a:rPr lang="en-US" sz="2200" dirty="0"/>
              <a:t>This course will serve as a comprehensive introduction to various topics in machine learning</a:t>
            </a:r>
            <a:endParaRPr lang="en-IN" sz="2200" dirty="0"/>
          </a:p>
          <a:p>
            <a:pPr algn="just">
              <a:spcAft>
                <a:spcPts val="600"/>
              </a:spcAft>
              <a:buFont typeface="Wingdings" pitchFamily="2" charset="2"/>
              <a:buChar char="Ø"/>
            </a:pPr>
            <a:r>
              <a:rPr lang="en-US" sz="2200" dirty="0"/>
              <a:t>To introduce students to the basic concepts and techniques of Machine Learning. </a:t>
            </a:r>
          </a:p>
          <a:p>
            <a:pPr algn="just">
              <a:spcAft>
                <a:spcPts val="600"/>
              </a:spcAft>
              <a:buFont typeface="Wingdings" pitchFamily="2" charset="2"/>
              <a:buChar char="Ø"/>
            </a:pPr>
            <a:r>
              <a:rPr lang="en-US" sz="2200" dirty="0"/>
              <a:t>To become familiar with regression methods, classification methods, clustering methods. </a:t>
            </a:r>
          </a:p>
          <a:p>
            <a:pPr algn="just">
              <a:spcAft>
                <a:spcPts val="600"/>
              </a:spcAft>
              <a:buFont typeface="Wingdings" pitchFamily="2" charset="2"/>
              <a:buChar char="Ø"/>
            </a:pPr>
            <a:r>
              <a:rPr lang="en-US" sz="2200" dirty="0"/>
              <a:t>To introduce the concept of Decision Tree Learning and Instance-based Learning</a:t>
            </a:r>
          </a:p>
          <a:p>
            <a:pPr algn="just">
              <a:spcAft>
                <a:spcPts val="600"/>
              </a:spcAft>
              <a:buFont typeface="Wingdings" pitchFamily="2" charset="2"/>
              <a:buChar char="Ø"/>
            </a:pPr>
            <a:r>
              <a:rPr lang="en-US" sz="2200" dirty="0"/>
              <a:t>To become familiar with Artificial Neural Networks and Deep Learning</a:t>
            </a:r>
          </a:p>
          <a:p>
            <a:pPr algn="just">
              <a:spcAft>
                <a:spcPts val="600"/>
              </a:spcAft>
              <a:buFont typeface="Wingdings" pitchFamily="2" charset="2"/>
              <a:buChar char="Ø"/>
            </a:pPr>
            <a:r>
              <a:rPr lang="en-US" sz="2200" dirty="0"/>
              <a:t>To introduce the concept of Reinforcement Learning and Genetic Algorithms</a:t>
            </a:r>
          </a:p>
          <a:p>
            <a:pPr algn="just"/>
            <a:endParaRPr lang="en-US" sz="2200"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8</a:t>
            </a:fld>
            <a:endParaRPr lang="en-US"/>
          </a:p>
        </p:txBody>
      </p:sp>
      <p:sp>
        <p:nvSpPr>
          <p:cNvPr id="7" name="Title 1"/>
          <p:cNvSpPr txBox="1">
            <a:spLocks/>
          </p:cNvSpPr>
          <p:nvPr/>
        </p:nvSpPr>
        <p:spPr>
          <a:xfrm>
            <a:off x="1371600" y="131364"/>
            <a:ext cx="74676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a:ln>
                  <a:noFill/>
                </a:ln>
                <a:solidFill>
                  <a:schemeClr val="dk1"/>
                </a:solidFill>
                <a:effectLst/>
                <a:uLnTx/>
                <a:uFillTx/>
                <a:latin typeface="+mn-lt"/>
                <a:ea typeface="+mn-ea"/>
                <a:cs typeface="+mn-cs"/>
              </a:rPr>
              <a:t>Course</a:t>
            </a:r>
            <a:r>
              <a:rPr kumimoji="0" lang="en-US" sz="3200" b="1" i="0" u="none" strike="noStrike" kern="1200" cap="none" spc="0" normalizeH="0" noProof="0" dirty="0">
                <a:ln>
                  <a:noFill/>
                </a:ln>
                <a:solidFill>
                  <a:schemeClr val="dk1"/>
                </a:solidFill>
                <a:effectLst/>
                <a:uLnTx/>
                <a:uFillTx/>
                <a:latin typeface="+mn-lt"/>
                <a:ea typeface="+mn-ea"/>
                <a:cs typeface="+mn-cs"/>
              </a:rPr>
              <a:t> Objectives</a:t>
            </a:r>
            <a:endParaRPr kumimoji="0" lang="en-US" sz="3200" b="1" i="0" u="none" strike="noStrike" kern="1200" cap="none" spc="0" normalizeH="0" baseline="0" noProof="0" dirty="0">
              <a:ln>
                <a:noFill/>
              </a:ln>
              <a:solidFill>
                <a:schemeClr val="dk1"/>
              </a:solidFill>
              <a:effectLst/>
              <a:uLnTx/>
              <a:uFillTx/>
              <a:latin typeface="+mn-lt"/>
              <a:ea typeface="+mn-ea"/>
              <a:cs typeface="+mn-cs"/>
            </a:endParaRPr>
          </a:p>
        </p:txBody>
      </p:sp>
      <p:sp>
        <p:nvSpPr>
          <p:cNvPr id="9" name="Footer Placeholder 8"/>
          <p:cNvSpPr>
            <a:spLocks noGrp="1"/>
          </p:cNvSpPr>
          <p:nvPr>
            <p:ph type="ftr" sz="quarter" idx="11"/>
          </p:nvPr>
        </p:nvSpPr>
        <p:spPr>
          <a:xfrm>
            <a:off x="1371600" y="6356350"/>
            <a:ext cx="5638800" cy="365125"/>
          </a:xfrm>
        </p:spPr>
        <p:txBody>
          <a:bodyPr/>
          <a:lstStyle/>
          <a:p>
            <a:r>
              <a:rPr lang="en-IN"/>
              <a:t>Alisha Sikri                                      ACSML0401                                  Unit-4</a:t>
            </a:r>
            <a:endParaRPr lang="en-IN" dirty="0"/>
          </a:p>
        </p:txBody>
      </p:sp>
      <p:sp>
        <p:nvSpPr>
          <p:cNvPr id="4" name="Date Placeholder 3"/>
          <p:cNvSpPr>
            <a:spLocks noGrp="1"/>
          </p:cNvSpPr>
          <p:nvPr>
            <p:ph type="dt" sz="half" idx="10"/>
          </p:nvPr>
        </p:nvSpPr>
        <p:spPr/>
        <p:txBody>
          <a:bodyPr/>
          <a:lstStyle/>
          <a:p>
            <a:fld id="{6CF0F75D-45AF-4287-80E5-0AE022C7E406}" type="datetime1">
              <a:rPr lang="en-US" smtClean="0"/>
              <a:t>5/4/2022</a:t>
            </a:fld>
            <a:endParaRPr lang="en-US"/>
          </a:p>
        </p:txBody>
      </p:sp>
      <p:pic>
        <p:nvPicPr>
          <p:cNvPr id="10"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0" y="20466"/>
            <a:ext cx="1447800" cy="776230"/>
          </a:xfrm>
          <a:prstGeom prst="rect">
            <a:avLst/>
          </a:prstGeom>
          <a:noFill/>
        </p:spPr>
      </p:pic>
    </p:spTree>
    <p:extLst>
      <p:ext uri="{BB962C8B-B14F-4D97-AF65-F5344CB8AC3E}">
        <p14:creationId xmlns:p14="http://schemas.microsoft.com/office/powerpoint/2010/main" val="129342519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pPr>
              <a:defRPr/>
            </a:pPr>
            <a:fld id="{825468B5-F38D-4493-80C0-E53F27B1C89F}" type="slidenum">
              <a:rPr lang="en-US"/>
              <a:pPr>
                <a:defRPr/>
              </a:pPr>
              <a:t>80</a:t>
            </a:fld>
            <a:endParaRPr lang="en-US"/>
          </a:p>
        </p:txBody>
      </p:sp>
      <p:grpSp>
        <p:nvGrpSpPr>
          <p:cNvPr id="2" name="Group 10"/>
          <p:cNvGrpSpPr>
            <a:grpSpLocks/>
          </p:cNvGrpSpPr>
          <p:nvPr/>
        </p:nvGrpSpPr>
        <p:grpSpPr bwMode="auto">
          <a:xfrm>
            <a:off x="0" y="152400"/>
            <a:ext cx="8904288" cy="944563"/>
            <a:chOff x="0" y="152400"/>
            <a:chExt cx="8904287" cy="944563"/>
          </a:xfrm>
        </p:grpSpPr>
        <p:sp>
          <p:nvSpPr>
            <p:cNvPr id="7" name="Title 1"/>
            <p:cNvSpPr txBox="1">
              <a:spLocks/>
            </p:cNvSpPr>
            <p:nvPr/>
          </p:nvSpPr>
          <p:spPr>
            <a:xfrm>
              <a:off x="1398588" y="152400"/>
              <a:ext cx="7505699" cy="944563"/>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a:r>
                <a:rPr lang="en-US" sz="3600" dirty="0"/>
                <a:t>Pooling</a:t>
              </a:r>
            </a:p>
          </p:txBody>
        </p:sp>
        <p:pic>
          <p:nvPicPr>
            <p:cNvPr id="17416" name="Picture 2" descr="E:\NIET\Project\xLogo11.png.pagespeed.ic.pydHLuCQEZ.png"/>
            <p:cNvPicPr>
              <a:picLocks noChangeAspect="1" noChangeArrowheads="1"/>
            </p:cNvPicPr>
            <p:nvPr/>
          </p:nvPicPr>
          <p:blipFill>
            <a:blip r:embed="rId2"/>
            <a:srcRect/>
            <a:stretch>
              <a:fillRect/>
            </a:stretch>
          </p:blipFill>
          <p:spPr bwMode="auto">
            <a:xfrm>
              <a:off x="0" y="216099"/>
              <a:ext cx="1447800" cy="817163"/>
            </a:xfrm>
            <a:prstGeom prst="rect">
              <a:avLst/>
            </a:prstGeom>
            <a:noFill/>
            <a:ln w="9525">
              <a:noFill/>
              <a:miter lim="800000"/>
              <a:headEnd/>
              <a:tailEnd/>
            </a:ln>
          </p:spPr>
        </p:pic>
      </p:grpSp>
      <p:sp>
        <p:nvSpPr>
          <p:cNvPr id="10" name="Footer Placeholder 12"/>
          <p:cNvSpPr>
            <a:spLocks noGrp="1"/>
          </p:cNvSpPr>
          <p:nvPr>
            <p:ph type="ftr" sz="quarter" idx="11"/>
          </p:nvPr>
        </p:nvSpPr>
        <p:spPr>
          <a:xfrm>
            <a:off x="2014538" y="6391275"/>
            <a:ext cx="5029200" cy="365125"/>
          </a:xfrm>
        </p:spPr>
        <p:txBody>
          <a:bodyPr/>
          <a:lstStyle/>
          <a:p>
            <a:pPr>
              <a:defRPr/>
            </a:pPr>
            <a:r>
              <a:rPr lang="en-US"/>
              <a:t>Alisha Sikri                                      ACSML0401                                  Unit-4</a:t>
            </a:r>
            <a:endParaRPr lang="en-US" dirty="0"/>
          </a:p>
        </p:txBody>
      </p:sp>
      <p:sp>
        <p:nvSpPr>
          <p:cNvPr id="11" name="Content Placeholder 10"/>
          <p:cNvSpPr>
            <a:spLocks noGrp="1"/>
          </p:cNvSpPr>
          <p:nvPr>
            <p:ph idx="1"/>
          </p:nvPr>
        </p:nvSpPr>
        <p:spPr>
          <a:xfrm>
            <a:off x="457200" y="1524000"/>
            <a:ext cx="8229600" cy="4602163"/>
          </a:xfrm>
        </p:spPr>
        <p:txBody>
          <a:bodyPr>
            <a:normAutofit/>
          </a:bodyPr>
          <a:lstStyle/>
          <a:p>
            <a:pPr algn="just"/>
            <a:r>
              <a:rPr lang="en-US" sz="2200" dirty="0"/>
              <a:t>Similar to the Convolutional Layer, the Pooling layer is responsible for reducing the spatial size of the Convolved Feature. </a:t>
            </a:r>
          </a:p>
          <a:p>
            <a:pPr algn="just"/>
            <a:r>
              <a:rPr lang="en-US" sz="2200" dirty="0"/>
              <a:t>This is to </a:t>
            </a:r>
            <a:r>
              <a:rPr lang="en-US" sz="2200" b="1" i="1" dirty="0"/>
              <a:t>decrease the computational power required to process the data</a:t>
            </a:r>
            <a:r>
              <a:rPr lang="en-US" sz="2200" dirty="0"/>
              <a:t> through dimensionality reduction. </a:t>
            </a:r>
          </a:p>
          <a:p>
            <a:pPr algn="just"/>
            <a:r>
              <a:rPr lang="en-US" sz="2200" dirty="0"/>
              <a:t>Furthermore, it is useful for </a:t>
            </a:r>
            <a:r>
              <a:rPr lang="en-US" sz="2200" b="1" i="1" dirty="0"/>
              <a:t>extracting dominant features</a:t>
            </a:r>
            <a:r>
              <a:rPr lang="en-US" sz="2200" dirty="0"/>
              <a:t> which are rotational and positional invariant, thus maintaining the process of effectively training of the model.</a:t>
            </a:r>
          </a:p>
        </p:txBody>
      </p:sp>
      <p:sp>
        <p:nvSpPr>
          <p:cNvPr id="3" name="Date Placeholder 2"/>
          <p:cNvSpPr>
            <a:spLocks noGrp="1"/>
          </p:cNvSpPr>
          <p:nvPr>
            <p:ph type="dt" sz="half" idx="10"/>
          </p:nvPr>
        </p:nvSpPr>
        <p:spPr/>
        <p:txBody>
          <a:bodyPr/>
          <a:lstStyle/>
          <a:p>
            <a:fld id="{2B559A76-7D00-4370-A68D-E38C849CB6B7}" type="datetime1">
              <a:rPr lang="en-US" smtClean="0"/>
              <a:t>5/4/2022</a:t>
            </a:fld>
            <a:endParaRPr lang="en-US"/>
          </a:p>
        </p:txBody>
      </p:sp>
    </p:spTree>
    <p:extLst>
      <p:ext uri="{BB962C8B-B14F-4D97-AF65-F5344CB8AC3E}">
        <p14:creationId xmlns:p14="http://schemas.microsoft.com/office/powerpoint/2010/main" val="115857327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pPr>
              <a:defRPr/>
            </a:pPr>
            <a:fld id="{825468B5-F38D-4493-80C0-E53F27B1C89F}" type="slidenum">
              <a:rPr lang="en-US"/>
              <a:pPr>
                <a:defRPr/>
              </a:pPr>
              <a:t>81</a:t>
            </a:fld>
            <a:endParaRPr lang="en-US"/>
          </a:p>
        </p:txBody>
      </p:sp>
      <p:grpSp>
        <p:nvGrpSpPr>
          <p:cNvPr id="2" name="Group 10"/>
          <p:cNvGrpSpPr>
            <a:grpSpLocks/>
          </p:cNvGrpSpPr>
          <p:nvPr/>
        </p:nvGrpSpPr>
        <p:grpSpPr bwMode="auto">
          <a:xfrm>
            <a:off x="0" y="152400"/>
            <a:ext cx="8904288" cy="944563"/>
            <a:chOff x="0" y="152400"/>
            <a:chExt cx="8904287" cy="944563"/>
          </a:xfrm>
        </p:grpSpPr>
        <p:sp>
          <p:nvSpPr>
            <p:cNvPr id="7" name="Title 1"/>
            <p:cNvSpPr txBox="1">
              <a:spLocks/>
            </p:cNvSpPr>
            <p:nvPr/>
          </p:nvSpPr>
          <p:spPr>
            <a:xfrm>
              <a:off x="1398588" y="152400"/>
              <a:ext cx="7505699" cy="944563"/>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a:r>
                <a:rPr lang="en-US" sz="3600" dirty="0"/>
                <a:t>Pooling</a:t>
              </a:r>
            </a:p>
          </p:txBody>
        </p:sp>
        <p:pic>
          <p:nvPicPr>
            <p:cNvPr id="17416" name="Picture 2" descr="E:\NIET\Project\xLogo11.png.pagespeed.ic.pydHLuCQEZ.png"/>
            <p:cNvPicPr>
              <a:picLocks noChangeAspect="1" noChangeArrowheads="1"/>
            </p:cNvPicPr>
            <p:nvPr/>
          </p:nvPicPr>
          <p:blipFill>
            <a:blip r:embed="rId2"/>
            <a:srcRect/>
            <a:stretch>
              <a:fillRect/>
            </a:stretch>
          </p:blipFill>
          <p:spPr bwMode="auto">
            <a:xfrm>
              <a:off x="0" y="216099"/>
              <a:ext cx="1447800" cy="817163"/>
            </a:xfrm>
            <a:prstGeom prst="rect">
              <a:avLst/>
            </a:prstGeom>
            <a:noFill/>
            <a:ln w="9525">
              <a:noFill/>
              <a:miter lim="800000"/>
              <a:headEnd/>
              <a:tailEnd/>
            </a:ln>
          </p:spPr>
        </p:pic>
      </p:grpSp>
      <p:sp>
        <p:nvSpPr>
          <p:cNvPr id="10" name="Footer Placeholder 12"/>
          <p:cNvSpPr>
            <a:spLocks noGrp="1"/>
          </p:cNvSpPr>
          <p:nvPr>
            <p:ph type="ftr" sz="quarter" idx="11"/>
          </p:nvPr>
        </p:nvSpPr>
        <p:spPr>
          <a:xfrm>
            <a:off x="2014538" y="6391275"/>
            <a:ext cx="5029200" cy="365125"/>
          </a:xfrm>
        </p:spPr>
        <p:txBody>
          <a:bodyPr/>
          <a:lstStyle/>
          <a:p>
            <a:pPr>
              <a:defRPr/>
            </a:pPr>
            <a:r>
              <a:rPr lang="en-US"/>
              <a:t>Alisha Sikri                                      ACSML0401                                  Unit-4</a:t>
            </a:r>
            <a:endParaRPr lang="en-US" dirty="0"/>
          </a:p>
        </p:txBody>
      </p:sp>
      <p:sp>
        <p:nvSpPr>
          <p:cNvPr id="11" name="Content Placeholder 10"/>
          <p:cNvSpPr>
            <a:spLocks noGrp="1"/>
          </p:cNvSpPr>
          <p:nvPr>
            <p:ph idx="1"/>
          </p:nvPr>
        </p:nvSpPr>
        <p:spPr>
          <a:xfrm>
            <a:off x="457200" y="1524000"/>
            <a:ext cx="8229600" cy="4602163"/>
          </a:xfrm>
        </p:spPr>
        <p:txBody>
          <a:bodyPr>
            <a:normAutofit/>
          </a:bodyPr>
          <a:lstStyle/>
          <a:p>
            <a:pPr algn="just">
              <a:buNone/>
            </a:pPr>
            <a:endParaRPr lang="en-US" sz="2200" dirty="0"/>
          </a:p>
          <a:p>
            <a:pPr algn="just">
              <a:buNone/>
            </a:pPr>
            <a:endParaRPr lang="en-US" sz="2200" dirty="0"/>
          </a:p>
          <a:p>
            <a:pPr algn="just">
              <a:buNone/>
            </a:pPr>
            <a:endParaRPr lang="en-US" sz="2200" dirty="0"/>
          </a:p>
          <a:p>
            <a:pPr algn="just">
              <a:buNone/>
            </a:pPr>
            <a:endParaRPr lang="en-US" sz="2200" dirty="0"/>
          </a:p>
          <a:p>
            <a:pPr algn="just">
              <a:buNone/>
            </a:pPr>
            <a:endParaRPr lang="en-US" sz="2200" dirty="0"/>
          </a:p>
          <a:p>
            <a:pPr algn="just">
              <a:buNone/>
            </a:pPr>
            <a:endParaRPr lang="en-US" sz="2200" dirty="0"/>
          </a:p>
          <a:p>
            <a:pPr algn="just">
              <a:buNone/>
            </a:pPr>
            <a:endParaRPr lang="en-US" sz="2200" dirty="0"/>
          </a:p>
          <a:p>
            <a:pPr algn="just">
              <a:buNone/>
            </a:pPr>
            <a:endParaRPr lang="en-US" sz="2200" dirty="0"/>
          </a:p>
          <a:p>
            <a:pPr algn="just">
              <a:buNone/>
            </a:pPr>
            <a:endParaRPr lang="en-US" sz="2200" dirty="0"/>
          </a:p>
          <a:p>
            <a:pPr algn="ctr">
              <a:buNone/>
            </a:pPr>
            <a:r>
              <a:rPr lang="en-US" sz="2200" dirty="0"/>
              <a:t>3x3 pooling over 5x5 convolved feature</a:t>
            </a:r>
          </a:p>
        </p:txBody>
      </p:sp>
      <p:pic>
        <p:nvPicPr>
          <p:cNvPr id="52226" name="Picture 2" descr="Image for post"/>
          <p:cNvPicPr>
            <a:picLocks noChangeAspect="1" noChangeArrowheads="1" noCrop="1"/>
          </p:cNvPicPr>
          <p:nvPr/>
        </p:nvPicPr>
        <p:blipFill>
          <a:blip r:embed="rId3"/>
          <a:srcRect/>
          <a:stretch>
            <a:fillRect/>
          </a:stretch>
        </p:blipFill>
        <p:spPr bwMode="auto">
          <a:xfrm>
            <a:off x="2133599" y="1676400"/>
            <a:ext cx="5475339" cy="3429000"/>
          </a:xfrm>
          <a:prstGeom prst="rect">
            <a:avLst/>
          </a:prstGeom>
          <a:noFill/>
        </p:spPr>
      </p:pic>
      <p:sp>
        <p:nvSpPr>
          <p:cNvPr id="3" name="Date Placeholder 2"/>
          <p:cNvSpPr>
            <a:spLocks noGrp="1"/>
          </p:cNvSpPr>
          <p:nvPr>
            <p:ph type="dt" sz="half" idx="10"/>
          </p:nvPr>
        </p:nvSpPr>
        <p:spPr/>
        <p:txBody>
          <a:bodyPr/>
          <a:lstStyle/>
          <a:p>
            <a:fld id="{F794F41C-3B79-47D0-B9F4-90EC94010651}" type="datetime1">
              <a:rPr lang="en-US" smtClean="0"/>
              <a:t>5/4/2022</a:t>
            </a:fld>
            <a:endParaRPr lang="en-US"/>
          </a:p>
        </p:txBody>
      </p:sp>
    </p:spTree>
    <p:extLst>
      <p:ext uri="{BB962C8B-B14F-4D97-AF65-F5344CB8AC3E}">
        <p14:creationId xmlns:p14="http://schemas.microsoft.com/office/powerpoint/2010/main" val="367819589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pPr>
              <a:defRPr/>
            </a:pPr>
            <a:fld id="{825468B5-F38D-4493-80C0-E53F27B1C89F}" type="slidenum">
              <a:rPr lang="en-US"/>
              <a:pPr>
                <a:defRPr/>
              </a:pPr>
              <a:t>82</a:t>
            </a:fld>
            <a:endParaRPr lang="en-US"/>
          </a:p>
        </p:txBody>
      </p:sp>
      <p:grpSp>
        <p:nvGrpSpPr>
          <p:cNvPr id="2" name="Group 10"/>
          <p:cNvGrpSpPr>
            <a:grpSpLocks/>
          </p:cNvGrpSpPr>
          <p:nvPr/>
        </p:nvGrpSpPr>
        <p:grpSpPr bwMode="auto">
          <a:xfrm>
            <a:off x="0" y="152400"/>
            <a:ext cx="8904288" cy="944563"/>
            <a:chOff x="0" y="152400"/>
            <a:chExt cx="8904287" cy="944563"/>
          </a:xfrm>
        </p:grpSpPr>
        <p:sp>
          <p:nvSpPr>
            <p:cNvPr id="7" name="Title 1"/>
            <p:cNvSpPr txBox="1">
              <a:spLocks/>
            </p:cNvSpPr>
            <p:nvPr/>
          </p:nvSpPr>
          <p:spPr>
            <a:xfrm>
              <a:off x="1398588" y="152400"/>
              <a:ext cx="7505699" cy="944563"/>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a:r>
                <a:rPr lang="en-US" sz="3600" dirty="0"/>
                <a:t>Pooling</a:t>
              </a:r>
            </a:p>
          </p:txBody>
        </p:sp>
        <p:pic>
          <p:nvPicPr>
            <p:cNvPr id="17416" name="Picture 2" descr="E:\NIET\Project\xLogo11.png.pagespeed.ic.pydHLuCQEZ.png"/>
            <p:cNvPicPr>
              <a:picLocks noChangeAspect="1" noChangeArrowheads="1"/>
            </p:cNvPicPr>
            <p:nvPr/>
          </p:nvPicPr>
          <p:blipFill>
            <a:blip r:embed="rId2"/>
            <a:srcRect/>
            <a:stretch>
              <a:fillRect/>
            </a:stretch>
          </p:blipFill>
          <p:spPr bwMode="auto">
            <a:xfrm>
              <a:off x="0" y="216099"/>
              <a:ext cx="1447800" cy="817163"/>
            </a:xfrm>
            <a:prstGeom prst="rect">
              <a:avLst/>
            </a:prstGeom>
            <a:noFill/>
            <a:ln w="9525">
              <a:noFill/>
              <a:miter lim="800000"/>
              <a:headEnd/>
              <a:tailEnd/>
            </a:ln>
          </p:spPr>
        </p:pic>
      </p:grpSp>
      <p:sp>
        <p:nvSpPr>
          <p:cNvPr id="10" name="Footer Placeholder 12"/>
          <p:cNvSpPr>
            <a:spLocks noGrp="1"/>
          </p:cNvSpPr>
          <p:nvPr>
            <p:ph type="ftr" sz="quarter" idx="11"/>
          </p:nvPr>
        </p:nvSpPr>
        <p:spPr>
          <a:xfrm>
            <a:off x="2014538" y="6391275"/>
            <a:ext cx="5029200" cy="365125"/>
          </a:xfrm>
        </p:spPr>
        <p:txBody>
          <a:bodyPr/>
          <a:lstStyle/>
          <a:p>
            <a:pPr>
              <a:defRPr/>
            </a:pPr>
            <a:r>
              <a:rPr lang="en-US"/>
              <a:t>Alisha Sikri                                      ACSML0401                                  Unit-4</a:t>
            </a:r>
            <a:endParaRPr lang="en-US" dirty="0"/>
          </a:p>
        </p:txBody>
      </p:sp>
      <p:sp>
        <p:nvSpPr>
          <p:cNvPr id="11" name="Content Placeholder 10"/>
          <p:cNvSpPr>
            <a:spLocks noGrp="1"/>
          </p:cNvSpPr>
          <p:nvPr>
            <p:ph idx="1"/>
          </p:nvPr>
        </p:nvSpPr>
        <p:spPr>
          <a:xfrm>
            <a:off x="457200" y="1219200"/>
            <a:ext cx="8229600" cy="4906963"/>
          </a:xfrm>
        </p:spPr>
        <p:txBody>
          <a:bodyPr>
            <a:normAutofit/>
          </a:bodyPr>
          <a:lstStyle/>
          <a:p>
            <a:pPr algn="just">
              <a:spcBef>
                <a:spcPts val="1200"/>
              </a:spcBef>
            </a:pPr>
            <a:r>
              <a:rPr lang="en-US" sz="2200" dirty="0"/>
              <a:t>There are two types of Pooling: </a:t>
            </a:r>
            <a:r>
              <a:rPr lang="en-US" sz="2200" i="1" dirty="0">
                <a:solidFill>
                  <a:srgbClr val="0070C0"/>
                </a:solidFill>
              </a:rPr>
              <a:t>Max Pooling </a:t>
            </a:r>
            <a:r>
              <a:rPr lang="en-US" sz="2200" dirty="0"/>
              <a:t>and </a:t>
            </a:r>
            <a:r>
              <a:rPr lang="en-US" sz="2200" i="1" dirty="0">
                <a:solidFill>
                  <a:srgbClr val="0070C0"/>
                </a:solidFill>
              </a:rPr>
              <a:t>Average Pooling</a:t>
            </a:r>
            <a:r>
              <a:rPr lang="en-US" sz="2200" dirty="0"/>
              <a:t>.</a:t>
            </a:r>
          </a:p>
          <a:p>
            <a:pPr algn="just">
              <a:spcBef>
                <a:spcPts val="1200"/>
              </a:spcBef>
            </a:pPr>
            <a:r>
              <a:rPr lang="en-US" sz="2200" b="1" dirty="0"/>
              <a:t>Max Pooling</a:t>
            </a:r>
            <a:r>
              <a:rPr lang="en-US" sz="2200" dirty="0"/>
              <a:t> returns the </a:t>
            </a:r>
            <a:r>
              <a:rPr lang="en-US" sz="2200" b="1" dirty="0"/>
              <a:t>maximum value</a:t>
            </a:r>
            <a:r>
              <a:rPr lang="en-US" sz="2200" dirty="0"/>
              <a:t> from the portion of the image covered by the Kernel. </a:t>
            </a:r>
          </a:p>
          <a:p>
            <a:pPr algn="just">
              <a:spcBef>
                <a:spcPts val="1200"/>
              </a:spcBef>
            </a:pPr>
            <a:r>
              <a:rPr lang="en-US" sz="2200" dirty="0"/>
              <a:t>On the other hand, </a:t>
            </a:r>
            <a:r>
              <a:rPr lang="en-US" sz="2200" b="1" dirty="0"/>
              <a:t>Average Pooling </a:t>
            </a:r>
            <a:r>
              <a:rPr lang="en-US" sz="2200" dirty="0"/>
              <a:t>returns the </a:t>
            </a:r>
            <a:r>
              <a:rPr lang="en-US" sz="2200" b="1" dirty="0"/>
              <a:t>average of all the values </a:t>
            </a:r>
            <a:r>
              <a:rPr lang="en-US" sz="2200" dirty="0"/>
              <a:t>from the portion of the image covered by the Kernel.</a:t>
            </a:r>
          </a:p>
          <a:p>
            <a:pPr algn="just">
              <a:spcBef>
                <a:spcPts val="1200"/>
              </a:spcBef>
            </a:pPr>
            <a:r>
              <a:rPr lang="en-US" sz="2200" dirty="0"/>
              <a:t>Max Pooling also performs as a</a:t>
            </a:r>
            <a:r>
              <a:rPr lang="en-US" sz="2200" b="1" dirty="0"/>
              <a:t> Noise Suppressant</a:t>
            </a:r>
            <a:r>
              <a:rPr lang="en-US" sz="2200" dirty="0"/>
              <a:t>. It discards the noisy activations altogether and also performs de-noising along with dimensionality reduction. </a:t>
            </a:r>
          </a:p>
          <a:p>
            <a:pPr algn="just">
              <a:spcBef>
                <a:spcPts val="1200"/>
              </a:spcBef>
            </a:pPr>
            <a:r>
              <a:rPr lang="en-US" sz="2200" dirty="0"/>
              <a:t>On the other hand, Average Pooling simply performs dimensionality reduction as a noise suppressing mechanism. Hence, we can say that </a:t>
            </a:r>
            <a:r>
              <a:rPr lang="en-US" sz="2200" b="1" dirty="0"/>
              <a:t>Max Pooling performs a lot better than Average Pooling</a:t>
            </a:r>
            <a:r>
              <a:rPr lang="en-US" sz="2200" dirty="0"/>
              <a:t>.</a:t>
            </a:r>
          </a:p>
          <a:p>
            <a:pPr algn="just">
              <a:buNone/>
            </a:pPr>
            <a:endParaRPr lang="en-US" sz="2200" dirty="0"/>
          </a:p>
          <a:p>
            <a:pPr algn="just">
              <a:buNone/>
            </a:pPr>
            <a:endParaRPr lang="en-US" sz="2200" dirty="0"/>
          </a:p>
          <a:p>
            <a:pPr algn="just">
              <a:buNone/>
            </a:pPr>
            <a:endParaRPr lang="en-US" sz="2200" dirty="0"/>
          </a:p>
          <a:p>
            <a:pPr algn="just">
              <a:buNone/>
            </a:pPr>
            <a:endParaRPr lang="en-US" sz="2200" dirty="0"/>
          </a:p>
          <a:p>
            <a:pPr algn="just">
              <a:buNone/>
            </a:pPr>
            <a:endParaRPr lang="en-US" sz="2200" dirty="0"/>
          </a:p>
          <a:p>
            <a:pPr algn="just">
              <a:buNone/>
            </a:pPr>
            <a:endParaRPr lang="en-US" sz="2200" dirty="0"/>
          </a:p>
          <a:p>
            <a:pPr algn="just">
              <a:buNone/>
            </a:pPr>
            <a:endParaRPr lang="en-US" sz="2200" dirty="0"/>
          </a:p>
        </p:txBody>
      </p:sp>
      <p:sp>
        <p:nvSpPr>
          <p:cNvPr id="3" name="Date Placeholder 2"/>
          <p:cNvSpPr>
            <a:spLocks noGrp="1"/>
          </p:cNvSpPr>
          <p:nvPr>
            <p:ph type="dt" sz="half" idx="10"/>
          </p:nvPr>
        </p:nvSpPr>
        <p:spPr/>
        <p:txBody>
          <a:bodyPr/>
          <a:lstStyle/>
          <a:p>
            <a:fld id="{A3DB71BA-EBE5-4099-8DD2-E51605AA1DF3}" type="datetime1">
              <a:rPr lang="en-US" smtClean="0"/>
              <a:t>5/4/2022</a:t>
            </a:fld>
            <a:endParaRPr lang="en-US"/>
          </a:p>
        </p:txBody>
      </p:sp>
    </p:spTree>
    <p:extLst>
      <p:ext uri="{BB962C8B-B14F-4D97-AF65-F5344CB8AC3E}">
        <p14:creationId xmlns:p14="http://schemas.microsoft.com/office/powerpoint/2010/main" val="189803101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pPr>
              <a:defRPr/>
            </a:pPr>
            <a:fld id="{825468B5-F38D-4493-80C0-E53F27B1C89F}" type="slidenum">
              <a:rPr lang="en-US"/>
              <a:pPr>
                <a:defRPr/>
              </a:pPr>
              <a:t>83</a:t>
            </a:fld>
            <a:endParaRPr lang="en-US"/>
          </a:p>
        </p:txBody>
      </p:sp>
      <p:grpSp>
        <p:nvGrpSpPr>
          <p:cNvPr id="2" name="Group 10"/>
          <p:cNvGrpSpPr>
            <a:grpSpLocks/>
          </p:cNvGrpSpPr>
          <p:nvPr/>
        </p:nvGrpSpPr>
        <p:grpSpPr bwMode="auto">
          <a:xfrm>
            <a:off x="0" y="152400"/>
            <a:ext cx="8904288" cy="944563"/>
            <a:chOff x="0" y="152400"/>
            <a:chExt cx="8904287" cy="944563"/>
          </a:xfrm>
        </p:grpSpPr>
        <p:sp>
          <p:nvSpPr>
            <p:cNvPr id="7" name="Title 1"/>
            <p:cNvSpPr txBox="1">
              <a:spLocks/>
            </p:cNvSpPr>
            <p:nvPr/>
          </p:nvSpPr>
          <p:spPr>
            <a:xfrm>
              <a:off x="1398588" y="152400"/>
              <a:ext cx="7505699" cy="944563"/>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a:r>
                <a:rPr lang="en-US" sz="3600" dirty="0"/>
                <a:t>Pooling</a:t>
              </a:r>
            </a:p>
          </p:txBody>
        </p:sp>
        <p:pic>
          <p:nvPicPr>
            <p:cNvPr id="17416" name="Picture 2" descr="E:\NIET\Project\xLogo11.png.pagespeed.ic.pydHLuCQEZ.png"/>
            <p:cNvPicPr>
              <a:picLocks noChangeAspect="1" noChangeArrowheads="1"/>
            </p:cNvPicPr>
            <p:nvPr/>
          </p:nvPicPr>
          <p:blipFill>
            <a:blip r:embed="rId2"/>
            <a:srcRect/>
            <a:stretch>
              <a:fillRect/>
            </a:stretch>
          </p:blipFill>
          <p:spPr bwMode="auto">
            <a:xfrm>
              <a:off x="0" y="216099"/>
              <a:ext cx="1447800" cy="817163"/>
            </a:xfrm>
            <a:prstGeom prst="rect">
              <a:avLst/>
            </a:prstGeom>
            <a:noFill/>
            <a:ln w="9525">
              <a:noFill/>
              <a:miter lim="800000"/>
              <a:headEnd/>
              <a:tailEnd/>
            </a:ln>
          </p:spPr>
        </p:pic>
      </p:grpSp>
      <p:sp>
        <p:nvSpPr>
          <p:cNvPr id="10" name="Footer Placeholder 12"/>
          <p:cNvSpPr>
            <a:spLocks noGrp="1"/>
          </p:cNvSpPr>
          <p:nvPr>
            <p:ph type="ftr" sz="quarter" idx="11"/>
          </p:nvPr>
        </p:nvSpPr>
        <p:spPr>
          <a:xfrm>
            <a:off x="2014538" y="6391275"/>
            <a:ext cx="5029200" cy="365125"/>
          </a:xfrm>
        </p:spPr>
        <p:txBody>
          <a:bodyPr/>
          <a:lstStyle/>
          <a:p>
            <a:pPr>
              <a:defRPr/>
            </a:pPr>
            <a:r>
              <a:rPr lang="en-US"/>
              <a:t>Alisha Sikri                                      ACSML0401                                  Unit-4</a:t>
            </a:r>
            <a:endParaRPr lang="en-US" dirty="0"/>
          </a:p>
        </p:txBody>
      </p:sp>
      <p:sp>
        <p:nvSpPr>
          <p:cNvPr id="11" name="Content Placeholder 10"/>
          <p:cNvSpPr>
            <a:spLocks noGrp="1"/>
          </p:cNvSpPr>
          <p:nvPr>
            <p:ph idx="1"/>
          </p:nvPr>
        </p:nvSpPr>
        <p:spPr>
          <a:xfrm>
            <a:off x="457200" y="1219200"/>
            <a:ext cx="8229600" cy="4906963"/>
          </a:xfrm>
        </p:spPr>
        <p:txBody>
          <a:bodyPr>
            <a:normAutofit/>
          </a:bodyPr>
          <a:lstStyle/>
          <a:p>
            <a:pPr algn="just">
              <a:buNone/>
            </a:pPr>
            <a:endParaRPr lang="en-US" sz="2200" dirty="0"/>
          </a:p>
          <a:p>
            <a:pPr algn="just">
              <a:buNone/>
            </a:pPr>
            <a:endParaRPr lang="en-US" sz="2200" dirty="0"/>
          </a:p>
          <a:p>
            <a:pPr algn="just">
              <a:buNone/>
            </a:pPr>
            <a:endParaRPr lang="en-US" sz="2200" dirty="0"/>
          </a:p>
          <a:p>
            <a:pPr algn="just">
              <a:buNone/>
            </a:pPr>
            <a:endParaRPr lang="en-US" sz="2200" dirty="0"/>
          </a:p>
          <a:p>
            <a:pPr algn="just">
              <a:buNone/>
            </a:pPr>
            <a:endParaRPr lang="en-US" sz="2200" dirty="0"/>
          </a:p>
          <a:p>
            <a:pPr algn="just">
              <a:buNone/>
            </a:pPr>
            <a:endParaRPr lang="en-US" sz="2200" dirty="0"/>
          </a:p>
        </p:txBody>
      </p:sp>
      <p:pic>
        <p:nvPicPr>
          <p:cNvPr id="53251" name="Picture 3"/>
          <p:cNvPicPr>
            <a:picLocks noChangeAspect="1" noChangeArrowheads="1"/>
          </p:cNvPicPr>
          <p:nvPr/>
        </p:nvPicPr>
        <p:blipFill>
          <a:blip r:embed="rId3"/>
          <a:srcRect/>
          <a:stretch>
            <a:fillRect/>
          </a:stretch>
        </p:blipFill>
        <p:spPr bwMode="auto">
          <a:xfrm>
            <a:off x="1752600" y="2133600"/>
            <a:ext cx="5476875" cy="2590800"/>
          </a:xfrm>
          <a:prstGeom prst="rect">
            <a:avLst/>
          </a:prstGeom>
          <a:noFill/>
          <a:ln w="9525">
            <a:noFill/>
            <a:miter lim="800000"/>
            <a:headEnd/>
            <a:tailEnd/>
          </a:ln>
          <a:effectLst/>
        </p:spPr>
      </p:pic>
      <p:sp>
        <p:nvSpPr>
          <p:cNvPr id="3" name="Date Placeholder 2"/>
          <p:cNvSpPr>
            <a:spLocks noGrp="1"/>
          </p:cNvSpPr>
          <p:nvPr>
            <p:ph type="dt" sz="half" idx="10"/>
          </p:nvPr>
        </p:nvSpPr>
        <p:spPr/>
        <p:txBody>
          <a:bodyPr/>
          <a:lstStyle/>
          <a:p>
            <a:fld id="{029A5301-FA1F-415E-A8A7-EB90E50ED8C5}" type="datetime1">
              <a:rPr lang="en-US" smtClean="0"/>
              <a:t>5/4/2022</a:t>
            </a:fld>
            <a:endParaRPr lang="en-US"/>
          </a:p>
        </p:txBody>
      </p:sp>
    </p:spTree>
    <p:extLst>
      <p:ext uri="{BB962C8B-B14F-4D97-AF65-F5344CB8AC3E}">
        <p14:creationId xmlns:p14="http://schemas.microsoft.com/office/powerpoint/2010/main" val="215884612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pPr>
              <a:defRPr/>
            </a:pPr>
            <a:fld id="{825468B5-F38D-4493-80C0-E53F27B1C89F}" type="slidenum">
              <a:rPr lang="en-US"/>
              <a:pPr>
                <a:defRPr/>
              </a:pPr>
              <a:t>84</a:t>
            </a:fld>
            <a:endParaRPr lang="en-US"/>
          </a:p>
        </p:txBody>
      </p:sp>
      <p:grpSp>
        <p:nvGrpSpPr>
          <p:cNvPr id="2" name="Group 10"/>
          <p:cNvGrpSpPr>
            <a:grpSpLocks/>
          </p:cNvGrpSpPr>
          <p:nvPr/>
        </p:nvGrpSpPr>
        <p:grpSpPr bwMode="auto">
          <a:xfrm>
            <a:off x="0" y="152400"/>
            <a:ext cx="8904288" cy="944563"/>
            <a:chOff x="0" y="152400"/>
            <a:chExt cx="8904287" cy="944563"/>
          </a:xfrm>
        </p:grpSpPr>
        <p:sp>
          <p:nvSpPr>
            <p:cNvPr id="7" name="Title 1"/>
            <p:cNvSpPr txBox="1">
              <a:spLocks/>
            </p:cNvSpPr>
            <p:nvPr/>
          </p:nvSpPr>
          <p:spPr>
            <a:xfrm>
              <a:off x="1398588" y="152400"/>
              <a:ext cx="7505699" cy="944563"/>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a:r>
                <a:rPr lang="en-US" sz="3600" dirty="0"/>
                <a:t>Pooling</a:t>
              </a:r>
            </a:p>
          </p:txBody>
        </p:sp>
        <p:pic>
          <p:nvPicPr>
            <p:cNvPr id="17416" name="Picture 2" descr="E:\NIET\Project\xLogo11.png.pagespeed.ic.pydHLuCQEZ.png"/>
            <p:cNvPicPr>
              <a:picLocks noChangeAspect="1" noChangeArrowheads="1"/>
            </p:cNvPicPr>
            <p:nvPr/>
          </p:nvPicPr>
          <p:blipFill>
            <a:blip r:embed="rId2"/>
            <a:srcRect/>
            <a:stretch>
              <a:fillRect/>
            </a:stretch>
          </p:blipFill>
          <p:spPr bwMode="auto">
            <a:xfrm>
              <a:off x="0" y="216099"/>
              <a:ext cx="1447800" cy="817163"/>
            </a:xfrm>
            <a:prstGeom prst="rect">
              <a:avLst/>
            </a:prstGeom>
            <a:noFill/>
            <a:ln w="9525">
              <a:noFill/>
              <a:miter lim="800000"/>
              <a:headEnd/>
              <a:tailEnd/>
            </a:ln>
          </p:spPr>
        </p:pic>
      </p:grpSp>
      <p:sp>
        <p:nvSpPr>
          <p:cNvPr id="10" name="Footer Placeholder 12"/>
          <p:cNvSpPr>
            <a:spLocks noGrp="1"/>
          </p:cNvSpPr>
          <p:nvPr>
            <p:ph type="ftr" sz="quarter" idx="11"/>
          </p:nvPr>
        </p:nvSpPr>
        <p:spPr>
          <a:xfrm>
            <a:off x="2014538" y="6391275"/>
            <a:ext cx="5029200" cy="365125"/>
          </a:xfrm>
        </p:spPr>
        <p:txBody>
          <a:bodyPr/>
          <a:lstStyle/>
          <a:p>
            <a:pPr>
              <a:defRPr/>
            </a:pPr>
            <a:r>
              <a:rPr lang="en-US"/>
              <a:t>Alisha Sikri                                      ACSML0401                                  Unit-4</a:t>
            </a:r>
            <a:endParaRPr lang="en-US" dirty="0"/>
          </a:p>
        </p:txBody>
      </p:sp>
      <p:sp>
        <p:nvSpPr>
          <p:cNvPr id="11" name="Content Placeholder 10"/>
          <p:cNvSpPr>
            <a:spLocks noGrp="1"/>
          </p:cNvSpPr>
          <p:nvPr>
            <p:ph idx="1"/>
          </p:nvPr>
        </p:nvSpPr>
        <p:spPr>
          <a:xfrm>
            <a:off x="457200" y="1219200"/>
            <a:ext cx="8229600" cy="4906963"/>
          </a:xfrm>
        </p:spPr>
        <p:txBody>
          <a:bodyPr>
            <a:normAutofit/>
          </a:bodyPr>
          <a:lstStyle/>
          <a:p>
            <a:pPr algn="just">
              <a:buNone/>
            </a:pPr>
            <a:endParaRPr lang="en-US" sz="2200" dirty="0"/>
          </a:p>
          <a:p>
            <a:pPr algn="just">
              <a:buNone/>
            </a:pPr>
            <a:endParaRPr lang="en-US" sz="2200" dirty="0"/>
          </a:p>
          <a:p>
            <a:pPr algn="just">
              <a:buNone/>
            </a:pPr>
            <a:endParaRPr lang="en-US" sz="2200" dirty="0"/>
          </a:p>
          <a:p>
            <a:pPr algn="just">
              <a:buNone/>
            </a:pPr>
            <a:endParaRPr lang="en-US" sz="2200" dirty="0"/>
          </a:p>
          <a:p>
            <a:pPr algn="just">
              <a:buNone/>
            </a:pPr>
            <a:endParaRPr lang="en-US" sz="2200" dirty="0"/>
          </a:p>
          <a:p>
            <a:pPr algn="just">
              <a:buNone/>
            </a:pPr>
            <a:endParaRPr lang="en-US" sz="2200" dirty="0"/>
          </a:p>
        </p:txBody>
      </p:sp>
      <p:pic>
        <p:nvPicPr>
          <p:cNvPr id="53250" name="Picture 2" descr="Image for post"/>
          <p:cNvPicPr>
            <a:picLocks noChangeAspect="1" noChangeArrowheads="1"/>
          </p:cNvPicPr>
          <p:nvPr/>
        </p:nvPicPr>
        <p:blipFill>
          <a:blip r:embed="rId3"/>
          <a:srcRect/>
          <a:stretch>
            <a:fillRect/>
          </a:stretch>
        </p:blipFill>
        <p:spPr bwMode="auto">
          <a:xfrm>
            <a:off x="1676400" y="1447800"/>
            <a:ext cx="5676900" cy="4181475"/>
          </a:xfrm>
          <a:prstGeom prst="rect">
            <a:avLst/>
          </a:prstGeom>
          <a:noFill/>
        </p:spPr>
      </p:pic>
      <p:sp>
        <p:nvSpPr>
          <p:cNvPr id="3" name="Date Placeholder 2"/>
          <p:cNvSpPr>
            <a:spLocks noGrp="1"/>
          </p:cNvSpPr>
          <p:nvPr>
            <p:ph type="dt" sz="half" idx="10"/>
          </p:nvPr>
        </p:nvSpPr>
        <p:spPr/>
        <p:txBody>
          <a:bodyPr/>
          <a:lstStyle/>
          <a:p>
            <a:fld id="{3B7FF7AB-7387-4962-80A5-3B009D42FF27}" type="datetime1">
              <a:rPr lang="en-US" smtClean="0"/>
              <a:t>5/4/2022</a:t>
            </a:fld>
            <a:endParaRPr lang="en-US"/>
          </a:p>
        </p:txBody>
      </p:sp>
    </p:spTree>
    <p:extLst>
      <p:ext uri="{BB962C8B-B14F-4D97-AF65-F5344CB8AC3E}">
        <p14:creationId xmlns:p14="http://schemas.microsoft.com/office/powerpoint/2010/main" val="163895868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pPr>
              <a:defRPr/>
            </a:pPr>
            <a:fld id="{825468B5-F38D-4493-80C0-E53F27B1C89F}" type="slidenum">
              <a:rPr lang="en-US"/>
              <a:pPr>
                <a:defRPr/>
              </a:pPr>
              <a:t>85</a:t>
            </a:fld>
            <a:endParaRPr lang="en-US"/>
          </a:p>
        </p:txBody>
      </p:sp>
      <p:grpSp>
        <p:nvGrpSpPr>
          <p:cNvPr id="2" name="Group 10"/>
          <p:cNvGrpSpPr>
            <a:grpSpLocks/>
          </p:cNvGrpSpPr>
          <p:nvPr/>
        </p:nvGrpSpPr>
        <p:grpSpPr bwMode="auto">
          <a:xfrm>
            <a:off x="0" y="152400"/>
            <a:ext cx="8904288" cy="944563"/>
            <a:chOff x="0" y="152400"/>
            <a:chExt cx="8904287" cy="944563"/>
          </a:xfrm>
        </p:grpSpPr>
        <p:sp>
          <p:nvSpPr>
            <p:cNvPr id="7" name="Title 1"/>
            <p:cNvSpPr txBox="1">
              <a:spLocks/>
            </p:cNvSpPr>
            <p:nvPr/>
          </p:nvSpPr>
          <p:spPr>
            <a:xfrm>
              <a:off x="1398588" y="152400"/>
              <a:ext cx="7505699" cy="944563"/>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lvl="1" algn="ctr">
                <a:buNone/>
              </a:pPr>
              <a:r>
                <a:rPr lang="en-US" sz="2400" dirty="0"/>
                <a:t>Convolutional Neural Network Architecture</a:t>
              </a:r>
            </a:p>
          </p:txBody>
        </p:sp>
        <p:pic>
          <p:nvPicPr>
            <p:cNvPr id="17416" name="Picture 2" descr="E:\NIET\Project\xLogo11.png.pagespeed.ic.pydHLuCQEZ.png"/>
            <p:cNvPicPr>
              <a:picLocks noChangeAspect="1" noChangeArrowheads="1"/>
            </p:cNvPicPr>
            <p:nvPr/>
          </p:nvPicPr>
          <p:blipFill>
            <a:blip r:embed="rId2"/>
            <a:srcRect/>
            <a:stretch>
              <a:fillRect/>
            </a:stretch>
          </p:blipFill>
          <p:spPr bwMode="auto">
            <a:xfrm>
              <a:off x="0" y="216099"/>
              <a:ext cx="1447800" cy="817163"/>
            </a:xfrm>
            <a:prstGeom prst="rect">
              <a:avLst/>
            </a:prstGeom>
            <a:noFill/>
            <a:ln w="9525">
              <a:noFill/>
              <a:miter lim="800000"/>
              <a:headEnd/>
              <a:tailEnd/>
            </a:ln>
          </p:spPr>
        </p:pic>
      </p:grpSp>
      <p:sp>
        <p:nvSpPr>
          <p:cNvPr id="10" name="Footer Placeholder 12"/>
          <p:cNvSpPr>
            <a:spLocks noGrp="1"/>
          </p:cNvSpPr>
          <p:nvPr>
            <p:ph type="ftr" sz="quarter" idx="11"/>
          </p:nvPr>
        </p:nvSpPr>
        <p:spPr>
          <a:xfrm>
            <a:off x="2014538" y="6391275"/>
            <a:ext cx="5029200" cy="365125"/>
          </a:xfrm>
        </p:spPr>
        <p:txBody>
          <a:bodyPr/>
          <a:lstStyle/>
          <a:p>
            <a:pPr>
              <a:defRPr/>
            </a:pPr>
            <a:r>
              <a:rPr lang="en-US"/>
              <a:t>Alisha Sikri                                      ACSML0401                                  Unit-4</a:t>
            </a:r>
            <a:endParaRPr lang="en-US" dirty="0"/>
          </a:p>
        </p:txBody>
      </p:sp>
      <p:sp>
        <p:nvSpPr>
          <p:cNvPr id="11" name="Content Placeholder 10"/>
          <p:cNvSpPr>
            <a:spLocks noGrp="1"/>
          </p:cNvSpPr>
          <p:nvPr>
            <p:ph idx="1"/>
          </p:nvPr>
        </p:nvSpPr>
        <p:spPr>
          <a:xfrm>
            <a:off x="457200" y="1524000"/>
            <a:ext cx="8686800" cy="4602163"/>
          </a:xfrm>
        </p:spPr>
        <p:txBody>
          <a:bodyPr>
            <a:normAutofit/>
          </a:bodyPr>
          <a:lstStyle/>
          <a:p>
            <a:endParaRPr lang="en-US" sz="2400" dirty="0"/>
          </a:p>
        </p:txBody>
      </p:sp>
      <p:sp>
        <p:nvSpPr>
          <p:cNvPr id="9" name="Rounded Rectangle 8"/>
          <p:cNvSpPr/>
          <p:nvPr/>
        </p:nvSpPr>
        <p:spPr>
          <a:xfrm>
            <a:off x="304800" y="2667000"/>
            <a:ext cx="533400" cy="1143000"/>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000" dirty="0">
                <a:solidFill>
                  <a:srgbClr val="002060"/>
                </a:solidFill>
              </a:rPr>
              <a:t>IMAGE</a:t>
            </a:r>
          </a:p>
        </p:txBody>
      </p:sp>
      <p:sp>
        <p:nvSpPr>
          <p:cNvPr id="14" name="Rounded Rectangle 13"/>
          <p:cNvSpPr/>
          <p:nvPr/>
        </p:nvSpPr>
        <p:spPr>
          <a:xfrm>
            <a:off x="1524000" y="2362200"/>
            <a:ext cx="533400" cy="1752600"/>
          </a:xfrm>
          <a:prstGeom prst="roundRect">
            <a:avLst/>
          </a:prstGeom>
          <a:gradFill flip="none" rotWithShape="1">
            <a:gsLst>
              <a:gs pos="0">
                <a:srgbClr val="03D4A8"/>
              </a:gs>
              <a:gs pos="25000">
                <a:srgbClr val="21D6E0"/>
              </a:gs>
              <a:gs pos="75000">
                <a:srgbClr val="0087E6"/>
              </a:gs>
              <a:gs pos="100000">
                <a:srgbClr val="005CBF"/>
              </a:gs>
            </a:gsLst>
            <a:path path="rect">
              <a:fillToRect l="100000" t="100000"/>
            </a:path>
            <a:tileRect r="-100000" b="-100000"/>
          </a:gra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000" dirty="0">
                <a:solidFill>
                  <a:srgbClr val="002060"/>
                </a:solidFill>
              </a:rPr>
              <a:t>CONVOLUTION</a:t>
            </a:r>
          </a:p>
        </p:txBody>
      </p:sp>
      <p:sp>
        <p:nvSpPr>
          <p:cNvPr id="16" name="Right Arrow 15"/>
          <p:cNvSpPr/>
          <p:nvPr/>
        </p:nvSpPr>
        <p:spPr>
          <a:xfrm>
            <a:off x="2057400" y="3200400"/>
            <a:ext cx="685800" cy="152400"/>
          </a:xfrm>
          <a:prstGeom prst="right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p:cNvSpPr/>
          <p:nvPr/>
        </p:nvSpPr>
        <p:spPr>
          <a:xfrm>
            <a:off x="2743200" y="2590800"/>
            <a:ext cx="533400" cy="1371600"/>
          </a:xfrm>
          <a:prstGeom prst="roundRect">
            <a:avLst/>
          </a:prstGeom>
          <a:gradFill flip="none" rotWithShape="1">
            <a:gsLst>
              <a:gs pos="0">
                <a:srgbClr val="E6DCAC"/>
              </a:gs>
              <a:gs pos="12000">
                <a:srgbClr val="E6D78A"/>
              </a:gs>
              <a:gs pos="30000">
                <a:srgbClr val="C7AC4C"/>
              </a:gs>
              <a:gs pos="45000">
                <a:srgbClr val="E6D78A"/>
              </a:gs>
              <a:gs pos="77000">
                <a:srgbClr val="C7AC4C"/>
              </a:gs>
              <a:gs pos="100000">
                <a:srgbClr val="E6DCAC"/>
              </a:gs>
            </a:gsLst>
            <a:lin ang="5400000" scaled="0"/>
            <a:tileRect r="-100000" b="-100000"/>
          </a:gra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000" dirty="0">
                <a:solidFill>
                  <a:srgbClr val="002060"/>
                </a:solidFill>
              </a:rPr>
              <a:t>POOLING</a:t>
            </a:r>
          </a:p>
        </p:txBody>
      </p:sp>
      <p:sp>
        <p:nvSpPr>
          <p:cNvPr id="18" name="Right Arrow 17"/>
          <p:cNvSpPr/>
          <p:nvPr/>
        </p:nvSpPr>
        <p:spPr>
          <a:xfrm>
            <a:off x="838200" y="3124200"/>
            <a:ext cx="685800" cy="152400"/>
          </a:xfrm>
          <a:prstGeom prst="right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ight Arrow 18"/>
          <p:cNvSpPr/>
          <p:nvPr/>
        </p:nvSpPr>
        <p:spPr>
          <a:xfrm>
            <a:off x="3276600" y="3200400"/>
            <a:ext cx="457200" cy="152400"/>
          </a:xfrm>
          <a:prstGeom prst="right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ight Arrow 19"/>
          <p:cNvSpPr/>
          <p:nvPr/>
        </p:nvSpPr>
        <p:spPr>
          <a:xfrm>
            <a:off x="4343400" y="3200400"/>
            <a:ext cx="457200" cy="152400"/>
          </a:xfrm>
          <a:prstGeom prst="right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ounded Rectangle 20"/>
          <p:cNvSpPr/>
          <p:nvPr/>
        </p:nvSpPr>
        <p:spPr>
          <a:xfrm>
            <a:off x="4800600" y="2362200"/>
            <a:ext cx="533400" cy="1752600"/>
          </a:xfrm>
          <a:prstGeom prst="roundRect">
            <a:avLst/>
          </a:prstGeom>
          <a:gradFill flip="none" rotWithShape="1">
            <a:gsLst>
              <a:gs pos="0">
                <a:srgbClr val="03D4A8"/>
              </a:gs>
              <a:gs pos="25000">
                <a:srgbClr val="21D6E0"/>
              </a:gs>
              <a:gs pos="75000">
                <a:srgbClr val="0087E6"/>
              </a:gs>
              <a:gs pos="100000">
                <a:srgbClr val="005CBF"/>
              </a:gs>
            </a:gsLst>
            <a:path path="rect">
              <a:fillToRect l="100000" t="100000"/>
            </a:path>
            <a:tileRect r="-100000" b="-100000"/>
          </a:gra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000" dirty="0">
                <a:solidFill>
                  <a:srgbClr val="002060"/>
                </a:solidFill>
              </a:rPr>
              <a:t>CONVOLUTION</a:t>
            </a:r>
          </a:p>
        </p:txBody>
      </p:sp>
      <p:sp>
        <p:nvSpPr>
          <p:cNvPr id="22" name="Right Arrow 21"/>
          <p:cNvSpPr/>
          <p:nvPr/>
        </p:nvSpPr>
        <p:spPr>
          <a:xfrm>
            <a:off x="5334000" y="3200400"/>
            <a:ext cx="457200" cy="152400"/>
          </a:xfrm>
          <a:prstGeom prst="right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ed Rectangle 22"/>
          <p:cNvSpPr/>
          <p:nvPr/>
        </p:nvSpPr>
        <p:spPr>
          <a:xfrm>
            <a:off x="5791200" y="2590800"/>
            <a:ext cx="533400" cy="1371600"/>
          </a:xfrm>
          <a:prstGeom prst="roundRect">
            <a:avLst/>
          </a:prstGeom>
          <a:gradFill flip="none" rotWithShape="1">
            <a:gsLst>
              <a:gs pos="0">
                <a:srgbClr val="E6DCAC"/>
              </a:gs>
              <a:gs pos="12000">
                <a:srgbClr val="E6D78A"/>
              </a:gs>
              <a:gs pos="30000">
                <a:srgbClr val="C7AC4C"/>
              </a:gs>
              <a:gs pos="45000">
                <a:srgbClr val="E6D78A"/>
              </a:gs>
              <a:gs pos="77000">
                <a:srgbClr val="C7AC4C"/>
              </a:gs>
              <a:gs pos="100000">
                <a:srgbClr val="E6DCAC"/>
              </a:gs>
            </a:gsLst>
            <a:lin ang="5400000" scaled="0"/>
            <a:tileRect r="-100000" b="-100000"/>
          </a:gra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000" dirty="0">
                <a:solidFill>
                  <a:srgbClr val="002060"/>
                </a:solidFill>
              </a:rPr>
              <a:t>POOLING</a:t>
            </a:r>
          </a:p>
        </p:txBody>
      </p:sp>
      <p:sp>
        <p:nvSpPr>
          <p:cNvPr id="24" name="Trapezoid 23"/>
          <p:cNvSpPr/>
          <p:nvPr/>
        </p:nvSpPr>
        <p:spPr>
          <a:xfrm rot="5400000">
            <a:off x="6248400" y="2590800"/>
            <a:ext cx="2133600" cy="1371600"/>
          </a:xfrm>
          <a:prstGeom prst="trapezoid">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sz="2000" dirty="0">
                <a:solidFill>
                  <a:srgbClr val="002060"/>
                </a:solidFill>
              </a:rPr>
              <a:t>FULLY CONNECTED LAYER</a:t>
            </a:r>
          </a:p>
        </p:txBody>
      </p:sp>
      <p:sp>
        <p:nvSpPr>
          <p:cNvPr id="26" name="Right Arrow 25"/>
          <p:cNvSpPr/>
          <p:nvPr/>
        </p:nvSpPr>
        <p:spPr>
          <a:xfrm>
            <a:off x="6324600" y="3200400"/>
            <a:ext cx="381000" cy="152400"/>
          </a:xfrm>
          <a:prstGeom prst="right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p:nvSpPr>
        <p:spPr>
          <a:xfrm>
            <a:off x="8382000" y="2590800"/>
            <a:ext cx="457200" cy="1371600"/>
          </a:xfrm>
          <a:prstGeom prst="ellipse">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000" dirty="0">
                <a:solidFill>
                  <a:srgbClr val="002060"/>
                </a:solidFill>
              </a:rPr>
              <a:t>CLASS</a:t>
            </a:r>
          </a:p>
        </p:txBody>
      </p:sp>
      <p:sp>
        <p:nvSpPr>
          <p:cNvPr id="29" name="Right Arrow 28"/>
          <p:cNvSpPr/>
          <p:nvPr/>
        </p:nvSpPr>
        <p:spPr>
          <a:xfrm>
            <a:off x="8001000" y="3200400"/>
            <a:ext cx="381000" cy="152400"/>
          </a:xfrm>
          <a:prstGeom prst="right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p:cNvSpPr>
            <a:spLocks noGrp="1"/>
          </p:cNvSpPr>
          <p:nvPr>
            <p:ph type="dt" sz="half" idx="10"/>
          </p:nvPr>
        </p:nvSpPr>
        <p:spPr/>
        <p:txBody>
          <a:bodyPr/>
          <a:lstStyle/>
          <a:p>
            <a:fld id="{A724D789-7CB7-471F-B615-91D01E504DB8}" type="datetime1">
              <a:rPr lang="en-US" smtClean="0"/>
              <a:t>5/4/2022</a:t>
            </a:fld>
            <a:endParaRPr lang="en-US"/>
          </a:p>
        </p:txBody>
      </p:sp>
    </p:spTree>
    <p:extLst>
      <p:ext uri="{BB962C8B-B14F-4D97-AF65-F5344CB8AC3E}">
        <p14:creationId xmlns:p14="http://schemas.microsoft.com/office/powerpoint/2010/main" val="2324818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nodePh="1">
                                  <p:stCondLst>
                                    <p:cond delay="0"/>
                                  </p:stCondLst>
                                  <p:endCondLst>
                                    <p:cond evt="begin" delay="0">
                                      <p:tn val="5"/>
                                    </p:cond>
                                  </p:endCondLst>
                                  <p:childTnLst>
                                    <p:set>
                                      <p:cBhvr>
                                        <p:cTn id="6" dur="1" fill="hold">
                                          <p:stCondLst>
                                            <p:cond delay="0"/>
                                          </p:stCondLst>
                                        </p:cTn>
                                        <p:tgtEl>
                                          <p:spTgt spid="11">
                                            <p:txEl>
                                              <p:pRg st="0" end="0"/>
                                            </p:txEl>
                                          </p:spTgt>
                                        </p:tgtEl>
                                        <p:attrNameLst>
                                          <p:attrName>style.visibility</p:attrName>
                                        </p:attrNameLst>
                                      </p:cBhvr>
                                      <p:to>
                                        <p:strVal val="visible"/>
                                      </p:to>
                                    </p:set>
                                    <p:anim calcmode="lin" valueType="num">
                                      <p:cBhvr additive="base">
                                        <p:cTn id="7" dur="500" fill="hold"/>
                                        <p:tgtEl>
                                          <p:spTgt spid="1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1">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anim calcmode="lin" valueType="num">
                                      <p:cBhvr additive="base">
                                        <p:cTn id="11" dur="500" fill="hold"/>
                                        <p:tgtEl>
                                          <p:spTgt spid="18"/>
                                        </p:tgtEl>
                                        <p:attrNameLst>
                                          <p:attrName>ppt_x</p:attrName>
                                        </p:attrNameLst>
                                      </p:cBhvr>
                                      <p:tavLst>
                                        <p:tav tm="0">
                                          <p:val>
                                            <p:strVal val="#ppt_x"/>
                                          </p:val>
                                        </p:tav>
                                        <p:tav tm="100000">
                                          <p:val>
                                            <p:strVal val="#ppt_x"/>
                                          </p:val>
                                        </p:tav>
                                      </p:tavLst>
                                    </p:anim>
                                    <p:anim calcmode="lin" valueType="num">
                                      <p:cBhvr additive="base">
                                        <p:cTn id="12" dur="500" fill="hold"/>
                                        <p:tgtEl>
                                          <p:spTgt spid="18"/>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500" fill="hold"/>
                                        <p:tgtEl>
                                          <p:spTgt spid="14"/>
                                        </p:tgtEl>
                                        <p:attrNameLst>
                                          <p:attrName>ppt_x</p:attrName>
                                        </p:attrNameLst>
                                      </p:cBhvr>
                                      <p:tavLst>
                                        <p:tav tm="0">
                                          <p:val>
                                            <p:strVal val="#ppt_x"/>
                                          </p:val>
                                        </p:tav>
                                        <p:tav tm="100000">
                                          <p:val>
                                            <p:strVal val="#ppt_x"/>
                                          </p:val>
                                        </p:tav>
                                      </p:tavLst>
                                    </p:anim>
                                    <p:anim calcmode="lin" valueType="num">
                                      <p:cBhvr additive="base">
                                        <p:cTn id="16"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anim calcmode="lin" valueType="num">
                                      <p:cBhvr additive="base">
                                        <p:cTn id="21" dur="500" fill="hold"/>
                                        <p:tgtEl>
                                          <p:spTgt spid="16"/>
                                        </p:tgtEl>
                                        <p:attrNameLst>
                                          <p:attrName>ppt_x</p:attrName>
                                        </p:attrNameLst>
                                      </p:cBhvr>
                                      <p:tavLst>
                                        <p:tav tm="0">
                                          <p:val>
                                            <p:strVal val="#ppt_x"/>
                                          </p:val>
                                        </p:tav>
                                        <p:tav tm="100000">
                                          <p:val>
                                            <p:strVal val="#ppt_x"/>
                                          </p:val>
                                        </p:tav>
                                      </p:tavLst>
                                    </p:anim>
                                    <p:anim calcmode="lin" valueType="num">
                                      <p:cBhvr additive="base">
                                        <p:cTn id="22" dur="500" fill="hold"/>
                                        <p:tgtEl>
                                          <p:spTgt spid="16"/>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anim calcmode="lin" valueType="num">
                                      <p:cBhvr additive="base">
                                        <p:cTn id="25" dur="500" fill="hold"/>
                                        <p:tgtEl>
                                          <p:spTgt spid="17"/>
                                        </p:tgtEl>
                                        <p:attrNameLst>
                                          <p:attrName>ppt_x</p:attrName>
                                        </p:attrNameLst>
                                      </p:cBhvr>
                                      <p:tavLst>
                                        <p:tav tm="0">
                                          <p:val>
                                            <p:strVal val="#ppt_x"/>
                                          </p:val>
                                        </p:tav>
                                        <p:tav tm="100000">
                                          <p:val>
                                            <p:strVal val="#ppt_x"/>
                                          </p:val>
                                        </p:tav>
                                      </p:tavLst>
                                    </p:anim>
                                    <p:anim calcmode="lin" valueType="num">
                                      <p:cBhvr additive="base">
                                        <p:cTn id="26"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9"/>
                                        </p:tgtEl>
                                        <p:attrNameLst>
                                          <p:attrName>style.visibility</p:attrName>
                                        </p:attrNameLst>
                                      </p:cBhvr>
                                      <p:to>
                                        <p:strVal val="visible"/>
                                      </p:to>
                                    </p:set>
                                    <p:anim calcmode="lin" valueType="num">
                                      <p:cBhvr additive="base">
                                        <p:cTn id="31" dur="500" fill="hold"/>
                                        <p:tgtEl>
                                          <p:spTgt spid="19"/>
                                        </p:tgtEl>
                                        <p:attrNameLst>
                                          <p:attrName>ppt_x</p:attrName>
                                        </p:attrNameLst>
                                      </p:cBhvr>
                                      <p:tavLst>
                                        <p:tav tm="0">
                                          <p:val>
                                            <p:strVal val="#ppt_x"/>
                                          </p:val>
                                        </p:tav>
                                        <p:tav tm="100000">
                                          <p:val>
                                            <p:strVal val="#ppt_x"/>
                                          </p:val>
                                        </p:tav>
                                      </p:tavLst>
                                    </p:anim>
                                    <p:anim calcmode="lin" valueType="num">
                                      <p:cBhvr additive="base">
                                        <p:cTn id="32" dur="500" fill="hold"/>
                                        <p:tgtEl>
                                          <p:spTgt spid="19"/>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20"/>
                                        </p:tgtEl>
                                        <p:attrNameLst>
                                          <p:attrName>style.visibility</p:attrName>
                                        </p:attrNameLst>
                                      </p:cBhvr>
                                      <p:to>
                                        <p:strVal val="visible"/>
                                      </p:to>
                                    </p:set>
                                    <p:anim calcmode="lin" valueType="num">
                                      <p:cBhvr additive="base">
                                        <p:cTn id="35" dur="500" fill="hold"/>
                                        <p:tgtEl>
                                          <p:spTgt spid="20"/>
                                        </p:tgtEl>
                                        <p:attrNameLst>
                                          <p:attrName>ppt_x</p:attrName>
                                        </p:attrNameLst>
                                      </p:cBhvr>
                                      <p:tavLst>
                                        <p:tav tm="0">
                                          <p:val>
                                            <p:strVal val="#ppt_x"/>
                                          </p:val>
                                        </p:tav>
                                        <p:tav tm="100000">
                                          <p:val>
                                            <p:strVal val="#ppt_x"/>
                                          </p:val>
                                        </p:tav>
                                      </p:tavLst>
                                    </p:anim>
                                    <p:anim calcmode="lin" valueType="num">
                                      <p:cBhvr additive="base">
                                        <p:cTn id="36" dur="500" fill="hold"/>
                                        <p:tgtEl>
                                          <p:spTgt spid="20"/>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21"/>
                                        </p:tgtEl>
                                        <p:attrNameLst>
                                          <p:attrName>style.visibility</p:attrName>
                                        </p:attrNameLst>
                                      </p:cBhvr>
                                      <p:to>
                                        <p:strVal val="visible"/>
                                      </p:to>
                                    </p:set>
                                    <p:anim calcmode="lin" valueType="num">
                                      <p:cBhvr additive="base">
                                        <p:cTn id="39" dur="500" fill="hold"/>
                                        <p:tgtEl>
                                          <p:spTgt spid="21"/>
                                        </p:tgtEl>
                                        <p:attrNameLst>
                                          <p:attrName>ppt_x</p:attrName>
                                        </p:attrNameLst>
                                      </p:cBhvr>
                                      <p:tavLst>
                                        <p:tav tm="0">
                                          <p:val>
                                            <p:strVal val="#ppt_x"/>
                                          </p:val>
                                        </p:tav>
                                        <p:tav tm="100000">
                                          <p:val>
                                            <p:strVal val="#ppt_x"/>
                                          </p:val>
                                        </p:tav>
                                      </p:tavLst>
                                    </p:anim>
                                    <p:anim calcmode="lin" valueType="num">
                                      <p:cBhvr additive="base">
                                        <p:cTn id="40"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1" nodeType="clickEffect" nodePh="1">
                                  <p:stCondLst>
                                    <p:cond delay="0"/>
                                  </p:stCondLst>
                                  <p:endCondLst>
                                    <p:cond evt="begin" delay="0">
                                      <p:tn val="43"/>
                                    </p:cond>
                                  </p:endCondLst>
                                  <p:childTnLst>
                                    <p:set>
                                      <p:cBhvr>
                                        <p:cTn id="44" dur="1" fill="hold">
                                          <p:stCondLst>
                                            <p:cond delay="0"/>
                                          </p:stCondLst>
                                        </p:cTn>
                                        <p:tgtEl>
                                          <p:spTgt spid="11">
                                            <p:txEl>
                                              <p:pRg st="0" end="0"/>
                                            </p:txEl>
                                          </p:spTgt>
                                        </p:tgtEl>
                                        <p:attrNameLst>
                                          <p:attrName>style.visibility</p:attrName>
                                        </p:attrNameLst>
                                      </p:cBhvr>
                                      <p:to>
                                        <p:strVal val="visible"/>
                                      </p:to>
                                    </p:set>
                                    <p:anim calcmode="lin" valueType="num">
                                      <p:cBhvr additive="base">
                                        <p:cTn id="45" dur="500" fill="hold"/>
                                        <p:tgtEl>
                                          <p:spTgt spid="11">
                                            <p:txEl>
                                              <p:pRg st="0" end="0"/>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11">
                                            <p:txEl>
                                              <p:pRg st="0" end="0"/>
                                            </p:txEl>
                                          </p:spTgt>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stCondLst>
                                    <p:cond delay="0"/>
                                  </p:stCondLst>
                                  <p:childTnLst>
                                    <p:set>
                                      <p:cBhvr>
                                        <p:cTn id="48" dur="1" fill="hold">
                                          <p:stCondLst>
                                            <p:cond delay="0"/>
                                          </p:stCondLst>
                                        </p:cTn>
                                        <p:tgtEl>
                                          <p:spTgt spid="22"/>
                                        </p:tgtEl>
                                        <p:attrNameLst>
                                          <p:attrName>style.visibility</p:attrName>
                                        </p:attrNameLst>
                                      </p:cBhvr>
                                      <p:to>
                                        <p:strVal val="visible"/>
                                      </p:to>
                                    </p:set>
                                    <p:anim calcmode="lin" valueType="num">
                                      <p:cBhvr additive="base">
                                        <p:cTn id="49" dur="500" fill="hold"/>
                                        <p:tgtEl>
                                          <p:spTgt spid="22"/>
                                        </p:tgtEl>
                                        <p:attrNameLst>
                                          <p:attrName>ppt_x</p:attrName>
                                        </p:attrNameLst>
                                      </p:cBhvr>
                                      <p:tavLst>
                                        <p:tav tm="0">
                                          <p:val>
                                            <p:strVal val="#ppt_x"/>
                                          </p:val>
                                        </p:tav>
                                        <p:tav tm="100000">
                                          <p:val>
                                            <p:strVal val="#ppt_x"/>
                                          </p:val>
                                        </p:tav>
                                      </p:tavLst>
                                    </p:anim>
                                    <p:anim calcmode="lin" valueType="num">
                                      <p:cBhvr additive="base">
                                        <p:cTn id="50" dur="500" fill="hold"/>
                                        <p:tgtEl>
                                          <p:spTgt spid="22"/>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23"/>
                                        </p:tgtEl>
                                        <p:attrNameLst>
                                          <p:attrName>style.visibility</p:attrName>
                                        </p:attrNameLst>
                                      </p:cBhvr>
                                      <p:to>
                                        <p:strVal val="visible"/>
                                      </p:to>
                                    </p:set>
                                    <p:anim calcmode="lin" valueType="num">
                                      <p:cBhvr additive="base">
                                        <p:cTn id="53" dur="500" fill="hold"/>
                                        <p:tgtEl>
                                          <p:spTgt spid="23"/>
                                        </p:tgtEl>
                                        <p:attrNameLst>
                                          <p:attrName>ppt_x</p:attrName>
                                        </p:attrNameLst>
                                      </p:cBhvr>
                                      <p:tavLst>
                                        <p:tav tm="0">
                                          <p:val>
                                            <p:strVal val="#ppt_x"/>
                                          </p:val>
                                        </p:tav>
                                        <p:tav tm="100000">
                                          <p:val>
                                            <p:strVal val="#ppt_x"/>
                                          </p:val>
                                        </p:tav>
                                      </p:tavLst>
                                    </p:anim>
                                    <p:anim calcmode="lin" valueType="num">
                                      <p:cBhvr additive="base">
                                        <p:cTn id="54"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grpId="0" nodeType="clickEffect">
                                  <p:stCondLst>
                                    <p:cond delay="0"/>
                                  </p:stCondLst>
                                  <p:childTnLst>
                                    <p:set>
                                      <p:cBhvr>
                                        <p:cTn id="58" dur="1" fill="hold">
                                          <p:stCondLst>
                                            <p:cond delay="0"/>
                                          </p:stCondLst>
                                        </p:cTn>
                                        <p:tgtEl>
                                          <p:spTgt spid="26"/>
                                        </p:tgtEl>
                                        <p:attrNameLst>
                                          <p:attrName>style.visibility</p:attrName>
                                        </p:attrNameLst>
                                      </p:cBhvr>
                                      <p:to>
                                        <p:strVal val="visible"/>
                                      </p:to>
                                    </p:set>
                                    <p:anim calcmode="lin" valueType="num">
                                      <p:cBhvr additive="base">
                                        <p:cTn id="59" dur="500" fill="hold"/>
                                        <p:tgtEl>
                                          <p:spTgt spid="26"/>
                                        </p:tgtEl>
                                        <p:attrNameLst>
                                          <p:attrName>ppt_x</p:attrName>
                                        </p:attrNameLst>
                                      </p:cBhvr>
                                      <p:tavLst>
                                        <p:tav tm="0">
                                          <p:val>
                                            <p:strVal val="#ppt_x"/>
                                          </p:val>
                                        </p:tav>
                                        <p:tav tm="100000">
                                          <p:val>
                                            <p:strVal val="#ppt_x"/>
                                          </p:val>
                                        </p:tav>
                                      </p:tavLst>
                                    </p:anim>
                                    <p:anim calcmode="lin" valueType="num">
                                      <p:cBhvr additive="base">
                                        <p:cTn id="60" dur="500" fill="hold"/>
                                        <p:tgtEl>
                                          <p:spTgt spid="26"/>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stCondLst>
                                    <p:cond delay="0"/>
                                  </p:stCondLst>
                                  <p:childTnLst>
                                    <p:set>
                                      <p:cBhvr>
                                        <p:cTn id="62" dur="1" fill="hold">
                                          <p:stCondLst>
                                            <p:cond delay="0"/>
                                          </p:stCondLst>
                                        </p:cTn>
                                        <p:tgtEl>
                                          <p:spTgt spid="24"/>
                                        </p:tgtEl>
                                        <p:attrNameLst>
                                          <p:attrName>style.visibility</p:attrName>
                                        </p:attrNameLst>
                                      </p:cBhvr>
                                      <p:to>
                                        <p:strVal val="visible"/>
                                      </p:to>
                                    </p:set>
                                    <p:anim calcmode="lin" valueType="num">
                                      <p:cBhvr additive="base">
                                        <p:cTn id="63" dur="500" fill="hold"/>
                                        <p:tgtEl>
                                          <p:spTgt spid="24"/>
                                        </p:tgtEl>
                                        <p:attrNameLst>
                                          <p:attrName>ppt_x</p:attrName>
                                        </p:attrNameLst>
                                      </p:cBhvr>
                                      <p:tavLst>
                                        <p:tav tm="0">
                                          <p:val>
                                            <p:strVal val="#ppt_x"/>
                                          </p:val>
                                        </p:tav>
                                        <p:tav tm="100000">
                                          <p:val>
                                            <p:strVal val="#ppt_x"/>
                                          </p:val>
                                        </p:tav>
                                      </p:tavLst>
                                    </p:anim>
                                    <p:anim calcmode="lin" valueType="num">
                                      <p:cBhvr additive="base">
                                        <p:cTn id="64"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2" presetClass="entr" presetSubtype="4" fill="hold" grpId="0" nodeType="clickEffect">
                                  <p:stCondLst>
                                    <p:cond delay="0"/>
                                  </p:stCondLst>
                                  <p:childTnLst>
                                    <p:set>
                                      <p:cBhvr>
                                        <p:cTn id="68" dur="1" fill="hold">
                                          <p:stCondLst>
                                            <p:cond delay="0"/>
                                          </p:stCondLst>
                                        </p:cTn>
                                        <p:tgtEl>
                                          <p:spTgt spid="29"/>
                                        </p:tgtEl>
                                        <p:attrNameLst>
                                          <p:attrName>style.visibility</p:attrName>
                                        </p:attrNameLst>
                                      </p:cBhvr>
                                      <p:to>
                                        <p:strVal val="visible"/>
                                      </p:to>
                                    </p:set>
                                    <p:anim calcmode="lin" valueType="num">
                                      <p:cBhvr additive="base">
                                        <p:cTn id="69" dur="500" fill="hold"/>
                                        <p:tgtEl>
                                          <p:spTgt spid="29"/>
                                        </p:tgtEl>
                                        <p:attrNameLst>
                                          <p:attrName>ppt_x</p:attrName>
                                        </p:attrNameLst>
                                      </p:cBhvr>
                                      <p:tavLst>
                                        <p:tav tm="0">
                                          <p:val>
                                            <p:strVal val="#ppt_x"/>
                                          </p:val>
                                        </p:tav>
                                        <p:tav tm="100000">
                                          <p:val>
                                            <p:strVal val="#ppt_x"/>
                                          </p:val>
                                        </p:tav>
                                      </p:tavLst>
                                    </p:anim>
                                    <p:anim calcmode="lin" valueType="num">
                                      <p:cBhvr additive="base">
                                        <p:cTn id="70" dur="500" fill="hold"/>
                                        <p:tgtEl>
                                          <p:spTgt spid="29"/>
                                        </p:tgtEl>
                                        <p:attrNameLst>
                                          <p:attrName>ppt_y</p:attrName>
                                        </p:attrNameLst>
                                      </p:cBhvr>
                                      <p:tavLst>
                                        <p:tav tm="0">
                                          <p:val>
                                            <p:strVal val="1+#ppt_h/2"/>
                                          </p:val>
                                        </p:tav>
                                        <p:tav tm="100000">
                                          <p:val>
                                            <p:strVal val="#ppt_y"/>
                                          </p:val>
                                        </p:tav>
                                      </p:tavLst>
                                    </p:anim>
                                  </p:childTnLst>
                                </p:cTn>
                              </p:par>
                              <p:par>
                                <p:cTn id="71" presetID="2" presetClass="entr" presetSubtype="4" fill="hold" grpId="0" nodeType="withEffect">
                                  <p:stCondLst>
                                    <p:cond delay="0"/>
                                  </p:stCondLst>
                                  <p:childTnLst>
                                    <p:set>
                                      <p:cBhvr>
                                        <p:cTn id="72" dur="1" fill="hold">
                                          <p:stCondLst>
                                            <p:cond delay="0"/>
                                          </p:stCondLst>
                                        </p:cTn>
                                        <p:tgtEl>
                                          <p:spTgt spid="27"/>
                                        </p:tgtEl>
                                        <p:attrNameLst>
                                          <p:attrName>style.visibility</p:attrName>
                                        </p:attrNameLst>
                                      </p:cBhvr>
                                      <p:to>
                                        <p:strVal val="visible"/>
                                      </p:to>
                                    </p:set>
                                    <p:anim calcmode="lin" valueType="num">
                                      <p:cBhvr additive="base">
                                        <p:cTn id="73" dur="500" fill="hold"/>
                                        <p:tgtEl>
                                          <p:spTgt spid="27"/>
                                        </p:tgtEl>
                                        <p:attrNameLst>
                                          <p:attrName>ppt_x</p:attrName>
                                        </p:attrNameLst>
                                      </p:cBhvr>
                                      <p:tavLst>
                                        <p:tav tm="0">
                                          <p:val>
                                            <p:strVal val="#ppt_x"/>
                                          </p:val>
                                        </p:tav>
                                        <p:tav tm="100000">
                                          <p:val>
                                            <p:strVal val="#ppt_x"/>
                                          </p:val>
                                        </p:tav>
                                      </p:tavLst>
                                    </p:anim>
                                    <p:anim calcmode="lin" valueType="num">
                                      <p:cBhvr additive="base">
                                        <p:cTn id="74"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P spid="11" grpId="1" build="p"/>
      <p:bldP spid="14" grpId="0" animBg="1"/>
      <p:bldP spid="16" grpId="0" animBg="1"/>
      <p:bldP spid="17" grpId="0" animBg="1"/>
      <p:bldP spid="18" grpId="0" animBg="1"/>
      <p:bldP spid="19" grpId="0" animBg="1"/>
      <p:bldP spid="20" grpId="0" animBg="1"/>
      <p:bldP spid="21" grpId="0" animBg="1"/>
      <p:bldP spid="22" grpId="0" animBg="1"/>
      <p:bldP spid="23" grpId="0" animBg="1"/>
      <p:bldP spid="24" grpId="0" animBg="1"/>
      <p:bldP spid="26" grpId="0" animBg="1"/>
      <p:bldP spid="27" grpId="0" animBg="1"/>
      <p:bldP spid="29"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pPr>
              <a:defRPr/>
            </a:pPr>
            <a:fld id="{825468B5-F38D-4493-80C0-E53F27B1C89F}" type="slidenum">
              <a:rPr lang="en-US"/>
              <a:pPr>
                <a:defRPr/>
              </a:pPr>
              <a:t>86</a:t>
            </a:fld>
            <a:endParaRPr lang="en-US"/>
          </a:p>
        </p:txBody>
      </p:sp>
      <p:grpSp>
        <p:nvGrpSpPr>
          <p:cNvPr id="2" name="Group 10"/>
          <p:cNvGrpSpPr>
            <a:grpSpLocks/>
          </p:cNvGrpSpPr>
          <p:nvPr/>
        </p:nvGrpSpPr>
        <p:grpSpPr bwMode="auto">
          <a:xfrm>
            <a:off x="0" y="152400"/>
            <a:ext cx="8904288" cy="944563"/>
            <a:chOff x="0" y="152400"/>
            <a:chExt cx="8904287" cy="944563"/>
          </a:xfrm>
        </p:grpSpPr>
        <p:sp>
          <p:nvSpPr>
            <p:cNvPr id="7" name="Title 1"/>
            <p:cNvSpPr txBox="1">
              <a:spLocks/>
            </p:cNvSpPr>
            <p:nvPr/>
          </p:nvSpPr>
          <p:spPr>
            <a:xfrm>
              <a:off x="1398588" y="152400"/>
              <a:ext cx="7505699" cy="944563"/>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lvl="1" algn="ctr">
                <a:buNone/>
              </a:pPr>
              <a:r>
                <a:rPr lang="en-US" sz="2400" dirty="0"/>
                <a:t>Convolutional Neural Network</a:t>
              </a:r>
            </a:p>
          </p:txBody>
        </p:sp>
        <p:pic>
          <p:nvPicPr>
            <p:cNvPr id="17416" name="Picture 2" descr="E:\NIET\Project\xLogo11.png.pagespeed.ic.pydHLuCQEZ.png"/>
            <p:cNvPicPr>
              <a:picLocks noChangeAspect="1" noChangeArrowheads="1"/>
            </p:cNvPicPr>
            <p:nvPr/>
          </p:nvPicPr>
          <p:blipFill>
            <a:blip r:embed="rId2"/>
            <a:srcRect/>
            <a:stretch>
              <a:fillRect/>
            </a:stretch>
          </p:blipFill>
          <p:spPr bwMode="auto">
            <a:xfrm>
              <a:off x="0" y="216099"/>
              <a:ext cx="1447800" cy="817163"/>
            </a:xfrm>
            <a:prstGeom prst="rect">
              <a:avLst/>
            </a:prstGeom>
            <a:noFill/>
            <a:ln w="9525">
              <a:noFill/>
              <a:miter lim="800000"/>
              <a:headEnd/>
              <a:tailEnd/>
            </a:ln>
          </p:spPr>
        </p:pic>
      </p:grpSp>
      <p:sp>
        <p:nvSpPr>
          <p:cNvPr id="10" name="Footer Placeholder 12"/>
          <p:cNvSpPr>
            <a:spLocks noGrp="1"/>
          </p:cNvSpPr>
          <p:nvPr>
            <p:ph type="ftr" sz="quarter" idx="11"/>
          </p:nvPr>
        </p:nvSpPr>
        <p:spPr>
          <a:xfrm>
            <a:off x="2014538" y="6391275"/>
            <a:ext cx="5029200" cy="365125"/>
          </a:xfrm>
        </p:spPr>
        <p:txBody>
          <a:bodyPr/>
          <a:lstStyle/>
          <a:p>
            <a:pPr>
              <a:defRPr/>
            </a:pPr>
            <a:r>
              <a:rPr lang="en-US"/>
              <a:t>Alisha Sikri                                      ACSML0401                                  Unit-4</a:t>
            </a:r>
            <a:endParaRPr lang="en-US" dirty="0"/>
          </a:p>
        </p:txBody>
      </p:sp>
      <p:graphicFrame>
        <p:nvGraphicFramePr>
          <p:cNvPr id="8" name="Content Placeholder 7"/>
          <p:cNvGraphicFramePr>
            <a:graphicFrameLocks noGrp="1"/>
          </p:cNvGraphicFramePr>
          <p:nvPr>
            <p:ph idx="1"/>
          </p:nvPr>
        </p:nvGraphicFramePr>
        <p:xfrm>
          <a:off x="457200" y="1524000"/>
          <a:ext cx="1752600" cy="1752600"/>
        </p:xfrm>
        <a:graphic>
          <a:graphicData uri="http://schemas.openxmlformats.org/drawingml/2006/table">
            <a:tbl>
              <a:tblPr/>
              <a:tblGrid>
                <a:gridCol w="350520">
                  <a:extLst>
                    <a:ext uri="{9D8B030D-6E8A-4147-A177-3AD203B41FA5}">
                      <a16:colId xmlns:a16="http://schemas.microsoft.com/office/drawing/2014/main" val="20000"/>
                    </a:ext>
                  </a:extLst>
                </a:gridCol>
                <a:gridCol w="350520">
                  <a:extLst>
                    <a:ext uri="{9D8B030D-6E8A-4147-A177-3AD203B41FA5}">
                      <a16:colId xmlns:a16="http://schemas.microsoft.com/office/drawing/2014/main" val="20001"/>
                    </a:ext>
                  </a:extLst>
                </a:gridCol>
                <a:gridCol w="350520">
                  <a:extLst>
                    <a:ext uri="{9D8B030D-6E8A-4147-A177-3AD203B41FA5}">
                      <a16:colId xmlns:a16="http://schemas.microsoft.com/office/drawing/2014/main" val="20002"/>
                    </a:ext>
                  </a:extLst>
                </a:gridCol>
                <a:gridCol w="350520">
                  <a:extLst>
                    <a:ext uri="{9D8B030D-6E8A-4147-A177-3AD203B41FA5}">
                      <a16:colId xmlns:a16="http://schemas.microsoft.com/office/drawing/2014/main" val="20003"/>
                    </a:ext>
                  </a:extLst>
                </a:gridCol>
                <a:gridCol w="350520">
                  <a:extLst>
                    <a:ext uri="{9D8B030D-6E8A-4147-A177-3AD203B41FA5}">
                      <a16:colId xmlns:a16="http://schemas.microsoft.com/office/drawing/2014/main" val="20004"/>
                    </a:ext>
                  </a:extLst>
                </a:gridCol>
              </a:tblGrid>
              <a:tr h="320040">
                <a:tc>
                  <a:txBody>
                    <a:bodyPr/>
                    <a:lstStyle/>
                    <a:p>
                      <a:pPr marL="0" marR="0">
                        <a:lnSpc>
                          <a:spcPct val="115000"/>
                        </a:lnSpc>
                        <a:spcBef>
                          <a:spcPts val="0"/>
                        </a:spcBef>
                        <a:spcAft>
                          <a:spcPts val="0"/>
                        </a:spcAft>
                      </a:pPr>
                      <a:r>
                        <a:rPr lang="en-US" sz="2000" dirty="0">
                          <a:latin typeface="Times New Roman"/>
                          <a:ea typeface="Times New Roman"/>
                          <a:cs typeface="Mangal"/>
                        </a:rPr>
                        <a:t>3</a:t>
                      </a:r>
                      <a:endParaRPr lang="en-US" sz="1100" dirty="0">
                        <a:latin typeface="Calibri"/>
                        <a:ea typeface="Times New Roman"/>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2000">
                          <a:latin typeface="Times New Roman"/>
                          <a:ea typeface="Times New Roman"/>
                          <a:cs typeface="Mangal"/>
                        </a:rPr>
                        <a:t>3</a:t>
                      </a:r>
                      <a:endParaRPr lang="en-US" sz="1100">
                        <a:latin typeface="Calibri"/>
                        <a:ea typeface="Times New Roman"/>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2000">
                          <a:latin typeface="Times New Roman"/>
                          <a:ea typeface="Times New Roman"/>
                          <a:cs typeface="Mangal"/>
                        </a:rPr>
                        <a:t>2</a:t>
                      </a:r>
                      <a:endParaRPr lang="en-US" sz="1100">
                        <a:latin typeface="Calibri"/>
                        <a:ea typeface="Times New Roman"/>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2000">
                          <a:latin typeface="Times New Roman"/>
                          <a:ea typeface="Times New Roman"/>
                          <a:cs typeface="Mangal"/>
                        </a:rPr>
                        <a:t>1</a:t>
                      </a:r>
                      <a:endParaRPr lang="en-US" sz="1100">
                        <a:latin typeface="Calibri"/>
                        <a:ea typeface="Times New Roman"/>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2000">
                          <a:latin typeface="Times New Roman"/>
                          <a:ea typeface="Times New Roman"/>
                          <a:cs typeface="Mangal"/>
                        </a:rPr>
                        <a:t>0</a:t>
                      </a:r>
                      <a:endParaRPr lang="en-US" sz="1100">
                        <a:latin typeface="Calibri"/>
                        <a:ea typeface="Times New Roman"/>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320040">
                <a:tc>
                  <a:txBody>
                    <a:bodyPr/>
                    <a:lstStyle/>
                    <a:p>
                      <a:pPr marL="0" marR="0">
                        <a:lnSpc>
                          <a:spcPct val="115000"/>
                        </a:lnSpc>
                        <a:spcBef>
                          <a:spcPts val="0"/>
                        </a:spcBef>
                        <a:spcAft>
                          <a:spcPts val="0"/>
                        </a:spcAft>
                      </a:pPr>
                      <a:r>
                        <a:rPr lang="en-US" sz="2000" dirty="0">
                          <a:latin typeface="Times New Roman"/>
                          <a:ea typeface="Times New Roman"/>
                          <a:cs typeface="Mangal"/>
                        </a:rPr>
                        <a:t>0</a:t>
                      </a:r>
                      <a:endParaRPr lang="en-US" sz="1100" dirty="0">
                        <a:latin typeface="Calibri"/>
                        <a:ea typeface="Times New Roman"/>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2000">
                          <a:latin typeface="Times New Roman"/>
                          <a:ea typeface="Times New Roman"/>
                          <a:cs typeface="Mangal"/>
                        </a:rPr>
                        <a:t>0</a:t>
                      </a:r>
                      <a:endParaRPr lang="en-US" sz="1100">
                        <a:latin typeface="Calibri"/>
                        <a:ea typeface="Times New Roman"/>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2000">
                          <a:latin typeface="Times New Roman"/>
                          <a:ea typeface="Times New Roman"/>
                          <a:cs typeface="Mangal"/>
                        </a:rPr>
                        <a:t>1</a:t>
                      </a:r>
                      <a:endParaRPr lang="en-US" sz="1100">
                        <a:latin typeface="Calibri"/>
                        <a:ea typeface="Times New Roman"/>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2000">
                          <a:latin typeface="Times New Roman"/>
                          <a:ea typeface="Times New Roman"/>
                          <a:cs typeface="Mangal"/>
                        </a:rPr>
                        <a:t>3</a:t>
                      </a:r>
                      <a:endParaRPr lang="en-US" sz="1100">
                        <a:latin typeface="Calibri"/>
                        <a:ea typeface="Times New Roman"/>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2000">
                          <a:latin typeface="Times New Roman"/>
                          <a:ea typeface="Times New Roman"/>
                          <a:cs typeface="Mangal"/>
                        </a:rPr>
                        <a:t>1</a:t>
                      </a:r>
                      <a:endParaRPr lang="en-US" sz="1100">
                        <a:latin typeface="Calibri"/>
                        <a:ea typeface="Times New Roman"/>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320040">
                <a:tc>
                  <a:txBody>
                    <a:bodyPr/>
                    <a:lstStyle/>
                    <a:p>
                      <a:pPr marL="0" marR="0">
                        <a:lnSpc>
                          <a:spcPct val="115000"/>
                        </a:lnSpc>
                        <a:spcBef>
                          <a:spcPts val="0"/>
                        </a:spcBef>
                        <a:spcAft>
                          <a:spcPts val="0"/>
                        </a:spcAft>
                      </a:pPr>
                      <a:r>
                        <a:rPr lang="en-US" sz="2000" dirty="0">
                          <a:latin typeface="Times New Roman"/>
                          <a:ea typeface="Times New Roman"/>
                          <a:cs typeface="Mangal"/>
                        </a:rPr>
                        <a:t>3</a:t>
                      </a:r>
                      <a:endParaRPr lang="en-US" sz="1100" dirty="0">
                        <a:latin typeface="Calibri"/>
                        <a:ea typeface="Times New Roman"/>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2000">
                          <a:latin typeface="Times New Roman"/>
                          <a:ea typeface="Times New Roman"/>
                          <a:cs typeface="Mangal"/>
                        </a:rPr>
                        <a:t>1</a:t>
                      </a:r>
                      <a:endParaRPr lang="en-US" sz="1100">
                        <a:latin typeface="Calibri"/>
                        <a:ea typeface="Times New Roman"/>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2000">
                          <a:latin typeface="Times New Roman"/>
                          <a:ea typeface="Times New Roman"/>
                          <a:cs typeface="Mangal"/>
                        </a:rPr>
                        <a:t>2</a:t>
                      </a:r>
                      <a:endParaRPr lang="en-US" sz="1100">
                        <a:latin typeface="Calibri"/>
                        <a:ea typeface="Times New Roman"/>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2000">
                          <a:latin typeface="Times New Roman"/>
                          <a:ea typeface="Times New Roman"/>
                          <a:cs typeface="Mangal"/>
                        </a:rPr>
                        <a:t>2</a:t>
                      </a:r>
                      <a:endParaRPr lang="en-US" sz="1100">
                        <a:latin typeface="Calibri"/>
                        <a:ea typeface="Times New Roman"/>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2000">
                          <a:latin typeface="Times New Roman"/>
                          <a:ea typeface="Times New Roman"/>
                          <a:cs typeface="Mangal"/>
                        </a:rPr>
                        <a:t>3</a:t>
                      </a:r>
                      <a:endParaRPr lang="en-US" sz="1100">
                        <a:latin typeface="Calibri"/>
                        <a:ea typeface="Times New Roman"/>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320040">
                <a:tc>
                  <a:txBody>
                    <a:bodyPr/>
                    <a:lstStyle/>
                    <a:p>
                      <a:pPr marL="0" marR="0">
                        <a:lnSpc>
                          <a:spcPct val="115000"/>
                        </a:lnSpc>
                        <a:spcBef>
                          <a:spcPts val="0"/>
                        </a:spcBef>
                        <a:spcAft>
                          <a:spcPts val="0"/>
                        </a:spcAft>
                      </a:pPr>
                      <a:r>
                        <a:rPr lang="en-US" sz="2000" dirty="0">
                          <a:latin typeface="Times New Roman"/>
                          <a:ea typeface="Times New Roman"/>
                          <a:cs typeface="Mangal"/>
                        </a:rPr>
                        <a:t>2</a:t>
                      </a:r>
                      <a:endParaRPr lang="en-US" sz="1100" dirty="0">
                        <a:latin typeface="Calibri"/>
                        <a:ea typeface="Times New Roman"/>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2000" dirty="0">
                          <a:latin typeface="Times New Roman"/>
                          <a:ea typeface="Times New Roman"/>
                          <a:cs typeface="Mangal"/>
                        </a:rPr>
                        <a:t>0</a:t>
                      </a:r>
                      <a:endParaRPr lang="en-US" sz="1100" dirty="0">
                        <a:latin typeface="Calibri"/>
                        <a:ea typeface="Times New Roman"/>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2000">
                          <a:latin typeface="Times New Roman"/>
                          <a:ea typeface="Times New Roman"/>
                          <a:cs typeface="Mangal"/>
                        </a:rPr>
                        <a:t>0</a:t>
                      </a:r>
                      <a:endParaRPr lang="en-US" sz="1100">
                        <a:latin typeface="Calibri"/>
                        <a:ea typeface="Times New Roman"/>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2000">
                          <a:latin typeface="Times New Roman"/>
                          <a:ea typeface="Times New Roman"/>
                          <a:cs typeface="Mangal"/>
                        </a:rPr>
                        <a:t>2</a:t>
                      </a:r>
                      <a:endParaRPr lang="en-US" sz="1100">
                        <a:latin typeface="Calibri"/>
                        <a:ea typeface="Times New Roman"/>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2000">
                          <a:latin typeface="Times New Roman"/>
                          <a:ea typeface="Times New Roman"/>
                          <a:cs typeface="Mangal"/>
                        </a:rPr>
                        <a:t>2</a:t>
                      </a:r>
                      <a:endParaRPr lang="en-US" sz="1100">
                        <a:latin typeface="Calibri"/>
                        <a:ea typeface="Times New Roman"/>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320040">
                <a:tc>
                  <a:txBody>
                    <a:bodyPr/>
                    <a:lstStyle/>
                    <a:p>
                      <a:pPr marL="0" marR="0">
                        <a:lnSpc>
                          <a:spcPct val="115000"/>
                        </a:lnSpc>
                        <a:spcBef>
                          <a:spcPts val="0"/>
                        </a:spcBef>
                        <a:spcAft>
                          <a:spcPts val="0"/>
                        </a:spcAft>
                      </a:pPr>
                      <a:r>
                        <a:rPr lang="en-US" sz="2000" dirty="0">
                          <a:latin typeface="Times New Roman"/>
                          <a:ea typeface="Times New Roman"/>
                          <a:cs typeface="Mangal"/>
                        </a:rPr>
                        <a:t>2</a:t>
                      </a:r>
                      <a:endParaRPr lang="en-US" sz="1100" dirty="0">
                        <a:latin typeface="Calibri"/>
                        <a:ea typeface="Times New Roman"/>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2000" dirty="0">
                          <a:latin typeface="Times New Roman"/>
                          <a:ea typeface="Times New Roman"/>
                          <a:cs typeface="Mangal"/>
                        </a:rPr>
                        <a:t>0</a:t>
                      </a:r>
                      <a:endParaRPr lang="en-US" sz="1100" dirty="0">
                        <a:latin typeface="Calibri"/>
                        <a:ea typeface="Times New Roman"/>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2000">
                          <a:latin typeface="Times New Roman"/>
                          <a:ea typeface="Times New Roman"/>
                          <a:cs typeface="Mangal"/>
                        </a:rPr>
                        <a:t>0</a:t>
                      </a:r>
                      <a:endParaRPr lang="en-US" sz="1100">
                        <a:latin typeface="Calibri"/>
                        <a:ea typeface="Times New Roman"/>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2000">
                          <a:latin typeface="Times New Roman"/>
                          <a:ea typeface="Times New Roman"/>
                          <a:cs typeface="Mangal"/>
                        </a:rPr>
                        <a:t>0</a:t>
                      </a:r>
                      <a:endParaRPr lang="en-US" sz="1100">
                        <a:latin typeface="Calibri"/>
                        <a:ea typeface="Times New Roman"/>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2000" dirty="0">
                          <a:latin typeface="Times New Roman"/>
                          <a:ea typeface="Times New Roman"/>
                          <a:cs typeface="Mangal"/>
                        </a:rPr>
                        <a:t>1</a:t>
                      </a:r>
                      <a:endParaRPr lang="en-US" sz="1100" dirty="0">
                        <a:latin typeface="Calibri"/>
                        <a:ea typeface="Times New Roman"/>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graphicFrame>
        <p:nvGraphicFramePr>
          <p:cNvPr id="9" name="Table 8"/>
          <p:cNvGraphicFramePr>
            <a:graphicFrameLocks noGrp="1"/>
          </p:cNvGraphicFramePr>
          <p:nvPr/>
        </p:nvGraphicFramePr>
        <p:xfrm>
          <a:off x="2667000" y="1676400"/>
          <a:ext cx="1066800" cy="1066800"/>
        </p:xfrm>
        <a:graphic>
          <a:graphicData uri="http://schemas.openxmlformats.org/drawingml/2006/table">
            <a:tbl>
              <a:tblPr/>
              <a:tblGrid>
                <a:gridCol w="355600">
                  <a:extLst>
                    <a:ext uri="{9D8B030D-6E8A-4147-A177-3AD203B41FA5}">
                      <a16:colId xmlns:a16="http://schemas.microsoft.com/office/drawing/2014/main" val="20000"/>
                    </a:ext>
                  </a:extLst>
                </a:gridCol>
                <a:gridCol w="355600">
                  <a:extLst>
                    <a:ext uri="{9D8B030D-6E8A-4147-A177-3AD203B41FA5}">
                      <a16:colId xmlns:a16="http://schemas.microsoft.com/office/drawing/2014/main" val="20001"/>
                    </a:ext>
                  </a:extLst>
                </a:gridCol>
                <a:gridCol w="355600">
                  <a:extLst>
                    <a:ext uri="{9D8B030D-6E8A-4147-A177-3AD203B41FA5}">
                      <a16:colId xmlns:a16="http://schemas.microsoft.com/office/drawing/2014/main" val="20002"/>
                    </a:ext>
                  </a:extLst>
                </a:gridCol>
              </a:tblGrid>
              <a:tr h="355600">
                <a:tc>
                  <a:txBody>
                    <a:bodyPr/>
                    <a:lstStyle/>
                    <a:p>
                      <a:pPr marL="0" marR="0">
                        <a:lnSpc>
                          <a:spcPct val="115000"/>
                        </a:lnSpc>
                        <a:spcBef>
                          <a:spcPts val="0"/>
                        </a:spcBef>
                        <a:spcAft>
                          <a:spcPts val="0"/>
                        </a:spcAft>
                      </a:pPr>
                      <a:r>
                        <a:rPr lang="en-US" sz="2000" dirty="0">
                          <a:latin typeface="Times New Roman"/>
                          <a:ea typeface="Times New Roman"/>
                          <a:cs typeface="Mangal"/>
                        </a:rPr>
                        <a:t>0</a:t>
                      </a:r>
                      <a:endParaRPr lang="en-US" sz="1100" dirty="0">
                        <a:latin typeface="Calibri"/>
                        <a:ea typeface="Times New Roman"/>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2000">
                          <a:latin typeface="Times New Roman"/>
                          <a:ea typeface="Times New Roman"/>
                          <a:cs typeface="Mangal"/>
                        </a:rPr>
                        <a:t>1</a:t>
                      </a:r>
                      <a:endParaRPr lang="en-US" sz="1100">
                        <a:latin typeface="Calibri"/>
                        <a:ea typeface="Times New Roman"/>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2000">
                          <a:latin typeface="Times New Roman"/>
                          <a:ea typeface="Times New Roman"/>
                          <a:cs typeface="Mangal"/>
                        </a:rPr>
                        <a:t>2</a:t>
                      </a:r>
                      <a:endParaRPr lang="en-US" sz="1100">
                        <a:latin typeface="Calibri"/>
                        <a:ea typeface="Times New Roman"/>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355600">
                <a:tc>
                  <a:txBody>
                    <a:bodyPr/>
                    <a:lstStyle/>
                    <a:p>
                      <a:pPr marL="0" marR="0">
                        <a:lnSpc>
                          <a:spcPct val="115000"/>
                        </a:lnSpc>
                        <a:spcBef>
                          <a:spcPts val="0"/>
                        </a:spcBef>
                        <a:spcAft>
                          <a:spcPts val="0"/>
                        </a:spcAft>
                      </a:pPr>
                      <a:r>
                        <a:rPr lang="en-US" sz="2000">
                          <a:latin typeface="Times New Roman"/>
                          <a:ea typeface="Times New Roman"/>
                          <a:cs typeface="Mangal"/>
                        </a:rPr>
                        <a:t>2</a:t>
                      </a:r>
                      <a:endParaRPr lang="en-US" sz="1100">
                        <a:latin typeface="Calibri"/>
                        <a:ea typeface="Times New Roman"/>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2000">
                          <a:latin typeface="Times New Roman"/>
                          <a:ea typeface="Times New Roman"/>
                          <a:cs typeface="Mangal"/>
                        </a:rPr>
                        <a:t>2</a:t>
                      </a:r>
                      <a:endParaRPr lang="en-US" sz="1100">
                        <a:latin typeface="Calibri"/>
                        <a:ea typeface="Times New Roman"/>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2000">
                          <a:latin typeface="Times New Roman"/>
                          <a:ea typeface="Times New Roman"/>
                          <a:cs typeface="Mangal"/>
                        </a:rPr>
                        <a:t>0</a:t>
                      </a:r>
                      <a:endParaRPr lang="en-US" sz="1100">
                        <a:latin typeface="Calibri"/>
                        <a:ea typeface="Times New Roman"/>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355600">
                <a:tc>
                  <a:txBody>
                    <a:bodyPr/>
                    <a:lstStyle/>
                    <a:p>
                      <a:pPr marL="0" marR="0">
                        <a:lnSpc>
                          <a:spcPct val="115000"/>
                        </a:lnSpc>
                        <a:spcBef>
                          <a:spcPts val="0"/>
                        </a:spcBef>
                        <a:spcAft>
                          <a:spcPts val="0"/>
                        </a:spcAft>
                      </a:pPr>
                      <a:r>
                        <a:rPr lang="en-US" sz="2000">
                          <a:latin typeface="Times New Roman"/>
                          <a:ea typeface="Times New Roman"/>
                          <a:cs typeface="Mangal"/>
                        </a:rPr>
                        <a:t>0</a:t>
                      </a:r>
                      <a:endParaRPr lang="en-US" sz="1100">
                        <a:latin typeface="Calibri"/>
                        <a:ea typeface="Times New Roman"/>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2000" dirty="0">
                          <a:latin typeface="Times New Roman"/>
                          <a:ea typeface="Times New Roman"/>
                          <a:cs typeface="Mangal"/>
                        </a:rPr>
                        <a:t>1</a:t>
                      </a:r>
                      <a:endParaRPr lang="en-US" sz="1100" dirty="0">
                        <a:latin typeface="Calibri"/>
                        <a:ea typeface="Times New Roman"/>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2000" dirty="0">
                          <a:latin typeface="Times New Roman"/>
                          <a:ea typeface="Times New Roman"/>
                          <a:cs typeface="Mangal"/>
                        </a:rPr>
                        <a:t>2</a:t>
                      </a:r>
                      <a:endParaRPr lang="en-US" sz="1100" dirty="0">
                        <a:latin typeface="Calibri"/>
                        <a:ea typeface="Times New Roman"/>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graphicFrame>
        <p:nvGraphicFramePr>
          <p:cNvPr id="13" name="Table 12"/>
          <p:cNvGraphicFramePr>
            <a:graphicFrameLocks noGrp="1"/>
          </p:cNvGraphicFramePr>
          <p:nvPr/>
        </p:nvGraphicFramePr>
        <p:xfrm>
          <a:off x="6324600" y="1447800"/>
          <a:ext cx="1369695" cy="1432560"/>
        </p:xfrm>
        <a:graphic>
          <a:graphicData uri="http://schemas.openxmlformats.org/drawingml/2006/table">
            <a:tbl>
              <a:tblPr/>
              <a:tblGrid>
                <a:gridCol w="456565">
                  <a:extLst>
                    <a:ext uri="{9D8B030D-6E8A-4147-A177-3AD203B41FA5}">
                      <a16:colId xmlns:a16="http://schemas.microsoft.com/office/drawing/2014/main" val="20000"/>
                    </a:ext>
                  </a:extLst>
                </a:gridCol>
                <a:gridCol w="456565">
                  <a:extLst>
                    <a:ext uri="{9D8B030D-6E8A-4147-A177-3AD203B41FA5}">
                      <a16:colId xmlns:a16="http://schemas.microsoft.com/office/drawing/2014/main" val="20001"/>
                    </a:ext>
                  </a:extLst>
                </a:gridCol>
                <a:gridCol w="456565">
                  <a:extLst>
                    <a:ext uri="{9D8B030D-6E8A-4147-A177-3AD203B41FA5}">
                      <a16:colId xmlns:a16="http://schemas.microsoft.com/office/drawing/2014/main" val="20002"/>
                    </a:ext>
                  </a:extLst>
                </a:gridCol>
              </a:tblGrid>
              <a:tr h="477520">
                <a:tc>
                  <a:txBody>
                    <a:bodyPr/>
                    <a:lstStyle/>
                    <a:p>
                      <a:pPr marL="0" marR="0">
                        <a:lnSpc>
                          <a:spcPct val="115000"/>
                        </a:lnSpc>
                        <a:spcBef>
                          <a:spcPts val="0"/>
                        </a:spcBef>
                        <a:spcAft>
                          <a:spcPts val="0"/>
                        </a:spcAft>
                      </a:pPr>
                      <a:r>
                        <a:rPr lang="en-US" sz="2000">
                          <a:latin typeface="Times New Roman"/>
                          <a:ea typeface="Times New Roman"/>
                          <a:cs typeface="Mangal"/>
                        </a:rPr>
                        <a:t>12</a:t>
                      </a:r>
                      <a:endParaRPr lang="en-US" sz="1100">
                        <a:latin typeface="Calibri"/>
                        <a:ea typeface="Times New Roman"/>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2000">
                          <a:latin typeface="Times New Roman"/>
                          <a:ea typeface="Times New Roman"/>
                          <a:cs typeface="Mangal"/>
                        </a:rPr>
                        <a:t>12</a:t>
                      </a:r>
                      <a:endParaRPr lang="en-US" sz="1100">
                        <a:latin typeface="Calibri"/>
                        <a:ea typeface="Times New Roman"/>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2000">
                          <a:latin typeface="Times New Roman"/>
                          <a:ea typeface="Times New Roman"/>
                          <a:cs typeface="Mangal"/>
                        </a:rPr>
                        <a:t>7</a:t>
                      </a:r>
                      <a:endParaRPr lang="en-US" sz="1100">
                        <a:latin typeface="Calibri"/>
                        <a:ea typeface="Times New Roman"/>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477520">
                <a:tc>
                  <a:txBody>
                    <a:bodyPr/>
                    <a:lstStyle/>
                    <a:p>
                      <a:pPr marL="0" marR="0">
                        <a:lnSpc>
                          <a:spcPct val="115000"/>
                        </a:lnSpc>
                        <a:spcBef>
                          <a:spcPts val="0"/>
                        </a:spcBef>
                        <a:spcAft>
                          <a:spcPts val="0"/>
                        </a:spcAft>
                      </a:pPr>
                      <a:r>
                        <a:rPr lang="en-US" sz="2000">
                          <a:latin typeface="Times New Roman"/>
                          <a:ea typeface="Times New Roman"/>
                          <a:cs typeface="Mangal"/>
                        </a:rPr>
                        <a:t>10</a:t>
                      </a:r>
                      <a:endParaRPr lang="en-US" sz="1100">
                        <a:latin typeface="Calibri"/>
                        <a:ea typeface="Times New Roman"/>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2000">
                          <a:latin typeface="Times New Roman"/>
                          <a:ea typeface="Times New Roman"/>
                          <a:cs typeface="Mangal"/>
                        </a:rPr>
                        <a:t>17</a:t>
                      </a:r>
                      <a:endParaRPr lang="en-US" sz="1100">
                        <a:latin typeface="Calibri"/>
                        <a:ea typeface="Times New Roman"/>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2000">
                          <a:latin typeface="Times New Roman"/>
                          <a:ea typeface="Times New Roman"/>
                          <a:cs typeface="Mangal"/>
                        </a:rPr>
                        <a:t>19</a:t>
                      </a:r>
                      <a:endParaRPr lang="en-US" sz="1100">
                        <a:latin typeface="Calibri"/>
                        <a:ea typeface="Times New Roman"/>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477520">
                <a:tc>
                  <a:txBody>
                    <a:bodyPr/>
                    <a:lstStyle/>
                    <a:p>
                      <a:pPr marL="0" marR="0">
                        <a:lnSpc>
                          <a:spcPct val="115000"/>
                        </a:lnSpc>
                        <a:spcBef>
                          <a:spcPts val="0"/>
                        </a:spcBef>
                        <a:spcAft>
                          <a:spcPts val="0"/>
                        </a:spcAft>
                      </a:pPr>
                      <a:r>
                        <a:rPr lang="en-US" sz="2000">
                          <a:latin typeface="Times New Roman"/>
                          <a:ea typeface="Times New Roman"/>
                          <a:cs typeface="Mangal"/>
                        </a:rPr>
                        <a:t>9</a:t>
                      </a:r>
                      <a:endParaRPr lang="en-US" sz="1100">
                        <a:latin typeface="Calibri"/>
                        <a:ea typeface="Times New Roman"/>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2000">
                          <a:latin typeface="Times New Roman"/>
                          <a:ea typeface="Times New Roman"/>
                          <a:cs typeface="Mangal"/>
                        </a:rPr>
                        <a:t>6</a:t>
                      </a:r>
                      <a:endParaRPr lang="en-US" sz="1100">
                        <a:latin typeface="Calibri"/>
                        <a:ea typeface="Times New Roman"/>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2000" dirty="0">
                          <a:latin typeface="Times New Roman"/>
                          <a:ea typeface="Times New Roman"/>
                          <a:cs typeface="Mangal"/>
                        </a:rPr>
                        <a:t>14</a:t>
                      </a:r>
                      <a:endParaRPr lang="en-US" sz="1100" dirty="0">
                        <a:latin typeface="Calibri"/>
                        <a:ea typeface="Times New Roman"/>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
        <p:nvSpPr>
          <p:cNvPr id="3" name="Date Placeholder 2"/>
          <p:cNvSpPr>
            <a:spLocks noGrp="1"/>
          </p:cNvSpPr>
          <p:nvPr>
            <p:ph type="dt" sz="half" idx="10"/>
          </p:nvPr>
        </p:nvSpPr>
        <p:spPr/>
        <p:txBody>
          <a:bodyPr/>
          <a:lstStyle/>
          <a:p>
            <a:fld id="{77A10F43-8B96-4B1C-B1B3-309B5B70BCAE}" type="datetime1">
              <a:rPr lang="en-US" smtClean="0"/>
              <a:t>5/4/2022</a:t>
            </a:fld>
            <a:endParaRPr lang="en-US"/>
          </a:p>
        </p:txBody>
      </p:sp>
    </p:spTree>
    <p:extLst>
      <p:ext uri="{BB962C8B-B14F-4D97-AF65-F5344CB8AC3E}">
        <p14:creationId xmlns:p14="http://schemas.microsoft.com/office/powerpoint/2010/main" val="99204582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pPr>
              <a:defRPr/>
            </a:pPr>
            <a:fld id="{825468B5-F38D-4493-80C0-E53F27B1C89F}" type="slidenum">
              <a:rPr lang="en-US"/>
              <a:pPr>
                <a:defRPr/>
              </a:pPr>
              <a:t>87</a:t>
            </a:fld>
            <a:endParaRPr lang="en-US"/>
          </a:p>
        </p:txBody>
      </p:sp>
      <p:grpSp>
        <p:nvGrpSpPr>
          <p:cNvPr id="2" name="Group 10"/>
          <p:cNvGrpSpPr>
            <a:grpSpLocks/>
          </p:cNvGrpSpPr>
          <p:nvPr/>
        </p:nvGrpSpPr>
        <p:grpSpPr bwMode="auto">
          <a:xfrm>
            <a:off x="0" y="152400"/>
            <a:ext cx="8904288" cy="944563"/>
            <a:chOff x="0" y="152400"/>
            <a:chExt cx="8904287" cy="944563"/>
          </a:xfrm>
        </p:grpSpPr>
        <p:sp>
          <p:nvSpPr>
            <p:cNvPr id="7" name="Title 1"/>
            <p:cNvSpPr txBox="1">
              <a:spLocks/>
            </p:cNvSpPr>
            <p:nvPr/>
          </p:nvSpPr>
          <p:spPr>
            <a:xfrm>
              <a:off x="1398588" y="152400"/>
              <a:ext cx="7505699" cy="944563"/>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lvl="1" algn="ctr">
                <a:buNone/>
              </a:pPr>
              <a:r>
                <a:rPr lang="en-US" sz="2400" dirty="0"/>
                <a:t>Convolutional Neural Network</a:t>
              </a:r>
            </a:p>
          </p:txBody>
        </p:sp>
        <p:pic>
          <p:nvPicPr>
            <p:cNvPr id="17416" name="Picture 2" descr="E:\NIET\Project\xLogo11.png.pagespeed.ic.pydHLuCQEZ.png"/>
            <p:cNvPicPr>
              <a:picLocks noChangeAspect="1" noChangeArrowheads="1"/>
            </p:cNvPicPr>
            <p:nvPr/>
          </p:nvPicPr>
          <p:blipFill>
            <a:blip r:embed="rId2"/>
            <a:srcRect/>
            <a:stretch>
              <a:fillRect/>
            </a:stretch>
          </p:blipFill>
          <p:spPr bwMode="auto">
            <a:xfrm>
              <a:off x="0" y="216099"/>
              <a:ext cx="1447800" cy="817163"/>
            </a:xfrm>
            <a:prstGeom prst="rect">
              <a:avLst/>
            </a:prstGeom>
            <a:noFill/>
            <a:ln w="9525">
              <a:noFill/>
              <a:miter lim="800000"/>
              <a:headEnd/>
              <a:tailEnd/>
            </a:ln>
          </p:spPr>
        </p:pic>
      </p:grpSp>
      <p:sp>
        <p:nvSpPr>
          <p:cNvPr id="10" name="Footer Placeholder 12"/>
          <p:cNvSpPr>
            <a:spLocks noGrp="1"/>
          </p:cNvSpPr>
          <p:nvPr>
            <p:ph type="ftr" sz="quarter" idx="11"/>
          </p:nvPr>
        </p:nvSpPr>
        <p:spPr>
          <a:xfrm>
            <a:off x="2014538" y="6391275"/>
            <a:ext cx="5029200" cy="365125"/>
          </a:xfrm>
        </p:spPr>
        <p:txBody>
          <a:bodyPr/>
          <a:lstStyle/>
          <a:p>
            <a:pPr>
              <a:defRPr/>
            </a:pPr>
            <a:r>
              <a:rPr lang="en-US"/>
              <a:t>Alisha Sikri                                      ACSML0401                                  Unit-4</a:t>
            </a:r>
            <a:endParaRPr lang="en-US" dirty="0"/>
          </a:p>
        </p:txBody>
      </p:sp>
      <p:graphicFrame>
        <p:nvGraphicFramePr>
          <p:cNvPr id="12" name="Content Placeholder 11"/>
          <p:cNvGraphicFramePr>
            <a:graphicFrameLocks noGrp="1"/>
          </p:cNvGraphicFramePr>
          <p:nvPr>
            <p:ph idx="1"/>
          </p:nvPr>
        </p:nvGraphicFramePr>
        <p:xfrm>
          <a:off x="5791200" y="1752600"/>
          <a:ext cx="782320" cy="701040"/>
        </p:xfrm>
        <a:graphic>
          <a:graphicData uri="http://schemas.openxmlformats.org/drawingml/2006/table">
            <a:tbl>
              <a:tblPr/>
              <a:tblGrid>
                <a:gridCol w="391160">
                  <a:extLst>
                    <a:ext uri="{9D8B030D-6E8A-4147-A177-3AD203B41FA5}">
                      <a16:colId xmlns:a16="http://schemas.microsoft.com/office/drawing/2014/main" val="20000"/>
                    </a:ext>
                  </a:extLst>
                </a:gridCol>
                <a:gridCol w="391160">
                  <a:extLst>
                    <a:ext uri="{9D8B030D-6E8A-4147-A177-3AD203B41FA5}">
                      <a16:colId xmlns:a16="http://schemas.microsoft.com/office/drawing/2014/main" val="20001"/>
                    </a:ext>
                  </a:extLst>
                </a:gridCol>
              </a:tblGrid>
              <a:tr h="275590">
                <a:tc>
                  <a:txBody>
                    <a:bodyPr/>
                    <a:lstStyle/>
                    <a:p>
                      <a:pPr marL="0" marR="0">
                        <a:lnSpc>
                          <a:spcPct val="115000"/>
                        </a:lnSpc>
                        <a:spcBef>
                          <a:spcPts val="0"/>
                        </a:spcBef>
                        <a:spcAft>
                          <a:spcPts val="0"/>
                        </a:spcAft>
                      </a:pPr>
                      <a:r>
                        <a:rPr lang="en-US" sz="2000">
                          <a:latin typeface="Times New Roman"/>
                          <a:ea typeface="Times New Roman"/>
                          <a:cs typeface="Mangal"/>
                        </a:rPr>
                        <a:t>12</a:t>
                      </a:r>
                      <a:endParaRPr lang="en-US" sz="1100">
                        <a:latin typeface="Calibri"/>
                        <a:ea typeface="Times New Roman"/>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2000">
                          <a:latin typeface="Times New Roman"/>
                          <a:ea typeface="Times New Roman"/>
                          <a:cs typeface="Mangal"/>
                        </a:rPr>
                        <a:t>7</a:t>
                      </a:r>
                      <a:endParaRPr lang="en-US" sz="1100">
                        <a:latin typeface="Calibri"/>
                        <a:ea typeface="Times New Roman"/>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275590">
                <a:tc>
                  <a:txBody>
                    <a:bodyPr/>
                    <a:lstStyle/>
                    <a:p>
                      <a:pPr marL="0" marR="0">
                        <a:lnSpc>
                          <a:spcPct val="115000"/>
                        </a:lnSpc>
                        <a:spcBef>
                          <a:spcPts val="0"/>
                        </a:spcBef>
                        <a:spcAft>
                          <a:spcPts val="0"/>
                        </a:spcAft>
                      </a:pPr>
                      <a:r>
                        <a:rPr lang="en-US" sz="2000">
                          <a:latin typeface="Times New Roman"/>
                          <a:ea typeface="Times New Roman"/>
                          <a:cs typeface="Mangal"/>
                        </a:rPr>
                        <a:t>9</a:t>
                      </a:r>
                      <a:endParaRPr lang="en-US" sz="1100">
                        <a:latin typeface="Calibri"/>
                        <a:ea typeface="Times New Roman"/>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2000" dirty="0">
                          <a:latin typeface="Times New Roman"/>
                          <a:ea typeface="Times New Roman"/>
                          <a:cs typeface="Mangal"/>
                        </a:rPr>
                        <a:t>14</a:t>
                      </a:r>
                      <a:endParaRPr lang="en-US" sz="1100" dirty="0">
                        <a:latin typeface="Calibri"/>
                        <a:ea typeface="Times New Roman"/>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Content Placeholder 7"/>
          <p:cNvGraphicFramePr>
            <a:graphicFrameLocks/>
          </p:cNvGraphicFramePr>
          <p:nvPr/>
        </p:nvGraphicFramePr>
        <p:xfrm>
          <a:off x="457200" y="1524000"/>
          <a:ext cx="1752600" cy="1752600"/>
        </p:xfrm>
        <a:graphic>
          <a:graphicData uri="http://schemas.openxmlformats.org/drawingml/2006/table">
            <a:tbl>
              <a:tblPr/>
              <a:tblGrid>
                <a:gridCol w="350520">
                  <a:extLst>
                    <a:ext uri="{9D8B030D-6E8A-4147-A177-3AD203B41FA5}">
                      <a16:colId xmlns:a16="http://schemas.microsoft.com/office/drawing/2014/main" val="20000"/>
                    </a:ext>
                  </a:extLst>
                </a:gridCol>
                <a:gridCol w="350520">
                  <a:extLst>
                    <a:ext uri="{9D8B030D-6E8A-4147-A177-3AD203B41FA5}">
                      <a16:colId xmlns:a16="http://schemas.microsoft.com/office/drawing/2014/main" val="20001"/>
                    </a:ext>
                  </a:extLst>
                </a:gridCol>
                <a:gridCol w="350520">
                  <a:extLst>
                    <a:ext uri="{9D8B030D-6E8A-4147-A177-3AD203B41FA5}">
                      <a16:colId xmlns:a16="http://schemas.microsoft.com/office/drawing/2014/main" val="20002"/>
                    </a:ext>
                  </a:extLst>
                </a:gridCol>
                <a:gridCol w="350520">
                  <a:extLst>
                    <a:ext uri="{9D8B030D-6E8A-4147-A177-3AD203B41FA5}">
                      <a16:colId xmlns:a16="http://schemas.microsoft.com/office/drawing/2014/main" val="20003"/>
                    </a:ext>
                  </a:extLst>
                </a:gridCol>
                <a:gridCol w="350520">
                  <a:extLst>
                    <a:ext uri="{9D8B030D-6E8A-4147-A177-3AD203B41FA5}">
                      <a16:colId xmlns:a16="http://schemas.microsoft.com/office/drawing/2014/main" val="20004"/>
                    </a:ext>
                  </a:extLst>
                </a:gridCol>
              </a:tblGrid>
              <a:tr h="320040">
                <a:tc>
                  <a:txBody>
                    <a:bodyPr/>
                    <a:lstStyle/>
                    <a:p>
                      <a:pPr marL="0" marR="0">
                        <a:lnSpc>
                          <a:spcPct val="115000"/>
                        </a:lnSpc>
                        <a:spcBef>
                          <a:spcPts val="0"/>
                        </a:spcBef>
                        <a:spcAft>
                          <a:spcPts val="0"/>
                        </a:spcAft>
                      </a:pPr>
                      <a:r>
                        <a:rPr lang="en-US" sz="2000" dirty="0">
                          <a:latin typeface="Times New Roman"/>
                          <a:ea typeface="Times New Roman"/>
                          <a:cs typeface="Mangal"/>
                        </a:rPr>
                        <a:t>3</a:t>
                      </a:r>
                      <a:endParaRPr lang="en-US" sz="1100" dirty="0">
                        <a:latin typeface="Calibri"/>
                        <a:ea typeface="Times New Roman"/>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2000">
                          <a:latin typeface="Times New Roman"/>
                          <a:ea typeface="Times New Roman"/>
                          <a:cs typeface="Mangal"/>
                        </a:rPr>
                        <a:t>3</a:t>
                      </a:r>
                      <a:endParaRPr lang="en-US" sz="1100">
                        <a:latin typeface="Calibri"/>
                        <a:ea typeface="Times New Roman"/>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2000">
                          <a:latin typeface="Times New Roman"/>
                          <a:ea typeface="Times New Roman"/>
                          <a:cs typeface="Mangal"/>
                        </a:rPr>
                        <a:t>2</a:t>
                      </a:r>
                      <a:endParaRPr lang="en-US" sz="1100">
                        <a:latin typeface="Calibri"/>
                        <a:ea typeface="Times New Roman"/>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2000">
                          <a:latin typeface="Times New Roman"/>
                          <a:ea typeface="Times New Roman"/>
                          <a:cs typeface="Mangal"/>
                        </a:rPr>
                        <a:t>1</a:t>
                      </a:r>
                      <a:endParaRPr lang="en-US" sz="1100">
                        <a:latin typeface="Calibri"/>
                        <a:ea typeface="Times New Roman"/>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2000">
                          <a:latin typeface="Times New Roman"/>
                          <a:ea typeface="Times New Roman"/>
                          <a:cs typeface="Mangal"/>
                        </a:rPr>
                        <a:t>0</a:t>
                      </a:r>
                      <a:endParaRPr lang="en-US" sz="1100">
                        <a:latin typeface="Calibri"/>
                        <a:ea typeface="Times New Roman"/>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320040">
                <a:tc>
                  <a:txBody>
                    <a:bodyPr/>
                    <a:lstStyle/>
                    <a:p>
                      <a:pPr marL="0" marR="0">
                        <a:lnSpc>
                          <a:spcPct val="115000"/>
                        </a:lnSpc>
                        <a:spcBef>
                          <a:spcPts val="0"/>
                        </a:spcBef>
                        <a:spcAft>
                          <a:spcPts val="0"/>
                        </a:spcAft>
                      </a:pPr>
                      <a:r>
                        <a:rPr lang="en-US" sz="2000" dirty="0">
                          <a:latin typeface="Times New Roman"/>
                          <a:ea typeface="Times New Roman"/>
                          <a:cs typeface="Mangal"/>
                        </a:rPr>
                        <a:t>0</a:t>
                      </a:r>
                      <a:endParaRPr lang="en-US" sz="1100" dirty="0">
                        <a:latin typeface="Calibri"/>
                        <a:ea typeface="Times New Roman"/>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2000">
                          <a:latin typeface="Times New Roman"/>
                          <a:ea typeface="Times New Roman"/>
                          <a:cs typeface="Mangal"/>
                        </a:rPr>
                        <a:t>0</a:t>
                      </a:r>
                      <a:endParaRPr lang="en-US" sz="1100">
                        <a:latin typeface="Calibri"/>
                        <a:ea typeface="Times New Roman"/>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2000">
                          <a:latin typeface="Times New Roman"/>
                          <a:ea typeface="Times New Roman"/>
                          <a:cs typeface="Mangal"/>
                        </a:rPr>
                        <a:t>1</a:t>
                      </a:r>
                      <a:endParaRPr lang="en-US" sz="1100">
                        <a:latin typeface="Calibri"/>
                        <a:ea typeface="Times New Roman"/>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2000">
                          <a:latin typeface="Times New Roman"/>
                          <a:ea typeface="Times New Roman"/>
                          <a:cs typeface="Mangal"/>
                        </a:rPr>
                        <a:t>3</a:t>
                      </a:r>
                      <a:endParaRPr lang="en-US" sz="1100">
                        <a:latin typeface="Calibri"/>
                        <a:ea typeface="Times New Roman"/>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2000">
                          <a:latin typeface="Times New Roman"/>
                          <a:ea typeface="Times New Roman"/>
                          <a:cs typeface="Mangal"/>
                        </a:rPr>
                        <a:t>1</a:t>
                      </a:r>
                      <a:endParaRPr lang="en-US" sz="1100">
                        <a:latin typeface="Calibri"/>
                        <a:ea typeface="Times New Roman"/>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320040">
                <a:tc>
                  <a:txBody>
                    <a:bodyPr/>
                    <a:lstStyle/>
                    <a:p>
                      <a:pPr marL="0" marR="0">
                        <a:lnSpc>
                          <a:spcPct val="115000"/>
                        </a:lnSpc>
                        <a:spcBef>
                          <a:spcPts val="0"/>
                        </a:spcBef>
                        <a:spcAft>
                          <a:spcPts val="0"/>
                        </a:spcAft>
                      </a:pPr>
                      <a:r>
                        <a:rPr lang="en-US" sz="2000" dirty="0">
                          <a:latin typeface="Times New Roman"/>
                          <a:ea typeface="Times New Roman"/>
                          <a:cs typeface="Mangal"/>
                        </a:rPr>
                        <a:t>3</a:t>
                      </a:r>
                      <a:endParaRPr lang="en-US" sz="1100" dirty="0">
                        <a:latin typeface="Calibri"/>
                        <a:ea typeface="Times New Roman"/>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2000">
                          <a:latin typeface="Times New Roman"/>
                          <a:ea typeface="Times New Roman"/>
                          <a:cs typeface="Mangal"/>
                        </a:rPr>
                        <a:t>1</a:t>
                      </a:r>
                      <a:endParaRPr lang="en-US" sz="1100">
                        <a:latin typeface="Calibri"/>
                        <a:ea typeface="Times New Roman"/>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2000">
                          <a:latin typeface="Times New Roman"/>
                          <a:ea typeface="Times New Roman"/>
                          <a:cs typeface="Mangal"/>
                        </a:rPr>
                        <a:t>2</a:t>
                      </a:r>
                      <a:endParaRPr lang="en-US" sz="1100">
                        <a:latin typeface="Calibri"/>
                        <a:ea typeface="Times New Roman"/>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2000">
                          <a:latin typeface="Times New Roman"/>
                          <a:ea typeface="Times New Roman"/>
                          <a:cs typeface="Mangal"/>
                        </a:rPr>
                        <a:t>2</a:t>
                      </a:r>
                      <a:endParaRPr lang="en-US" sz="1100">
                        <a:latin typeface="Calibri"/>
                        <a:ea typeface="Times New Roman"/>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2000">
                          <a:latin typeface="Times New Roman"/>
                          <a:ea typeface="Times New Roman"/>
                          <a:cs typeface="Mangal"/>
                        </a:rPr>
                        <a:t>3</a:t>
                      </a:r>
                      <a:endParaRPr lang="en-US" sz="1100">
                        <a:latin typeface="Calibri"/>
                        <a:ea typeface="Times New Roman"/>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320040">
                <a:tc>
                  <a:txBody>
                    <a:bodyPr/>
                    <a:lstStyle/>
                    <a:p>
                      <a:pPr marL="0" marR="0">
                        <a:lnSpc>
                          <a:spcPct val="115000"/>
                        </a:lnSpc>
                        <a:spcBef>
                          <a:spcPts val="0"/>
                        </a:spcBef>
                        <a:spcAft>
                          <a:spcPts val="0"/>
                        </a:spcAft>
                      </a:pPr>
                      <a:r>
                        <a:rPr lang="en-US" sz="2000" dirty="0">
                          <a:latin typeface="Times New Roman"/>
                          <a:ea typeface="Times New Roman"/>
                          <a:cs typeface="Mangal"/>
                        </a:rPr>
                        <a:t>2</a:t>
                      </a:r>
                      <a:endParaRPr lang="en-US" sz="1100" dirty="0">
                        <a:latin typeface="Calibri"/>
                        <a:ea typeface="Times New Roman"/>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2000" dirty="0">
                          <a:latin typeface="Times New Roman"/>
                          <a:ea typeface="Times New Roman"/>
                          <a:cs typeface="Mangal"/>
                        </a:rPr>
                        <a:t>0</a:t>
                      </a:r>
                      <a:endParaRPr lang="en-US" sz="1100" dirty="0">
                        <a:latin typeface="Calibri"/>
                        <a:ea typeface="Times New Roman"/>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2000">
                          <a:latin typeface="Times New Roman"/>
                          <a:ea typeface="Times New Roman"/>
                          <a:cs typeface="Mangal"/>
                        </a:rPr>
                        <a:t>0</a:t>
                      </a:r>
                      <a:endParaRPr lang="en-US" sz="1100">
                        <a:latin typeface="Calibri"/>
                        <a:ea typeface="Times New Roman"/>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2000">
                          <a:latin typeface="Times New Roman"/>
                          <a:ea typeface="Times New Roman"/>
                          <a:cs typeface="Mangal"/>
                        </a:rPr>
                        <a:t>2</a:t>
                      </a:r>
                      <a:endParaRPr lang="en-US" sz="1100">
                        <a:latin typeface="Calibri"/>
                        <a:ea typeface="Times New Roman"/>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2000">
                          <a:latin typeface="Times New Roman"/>
                          <a:ea typeface="Times New Roman"/>
                          <a:cs typeface="Mangal"/>
                        </a:rPr>
                        <a:t>2</a:t>
                      </a:r>
                      <a:endParaRPr lang="en-US" sz="1100">
                        <a:latin typeface="Calibri"/>
                        <a:ea typeface="Times New Roman"/>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320040">
                <a:tc>
                  <a:txBody>
                    <a:bodyPr/>
                    <a:lstStyle/>
                    <a:p>
                      <a:pPr marL="0" marR="0">
                        <a:lnSpc>
                          <a:spcPct val="115000"/>
                        </a:lnSpc>
                        <a:spcBef>
                          <a:spcPts val="0"/>
                        </a:spcBef>
                        <a:spcAft>
                          <a:spcPts val="0"/>
                        </a:spcAft>
                      </a:pPr>
                      <a:r>
                        <a:rPr lang="en-US" sz="2000" dirty="0">
                          <a:latin typeface="Times New Roman"/>
                          <a:ea typeface="Times New Roman"/>
                          <a:cs typeface="Mangal"/>
                        </a:rPr>
                        <a:t>2</a:t>
                      </a:r>
                      <a:endParaRPr lang="en-US" sz="1100" dirty="0">
                        <a:latin typeface="Calibri"/>
                        <a:ea typeface="Times New Roman"/>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2000" dirty="0">
                          <a:latin typeface="Times New Roman"/>
                          <a:ea typeface="Times New Roman"/>
                          <a:cs typeface="Mangal"/>
                        </a:rPr>
                        <a:t>0</a:t>
                      </a:r>
                      <a:endParaRPr lang="en-US" sz="1100" dirty="0">
                        <a:latin typeface="Calibri"/>
                        <a:ea typeface="Times New Roman"/>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2000">
                          <a:latin typeface="Times New Roman"/>
                          <a:ea typeface="Times New Roman"/>
                          <a:cs typeface="Mangal"/>
                        </a:rPr>
                        <a:t>0</a:t>
                      </a:r>
                      <a:endParaRPr lang="en-US" sz="1100">
                        <a:latin typeface="Calibri"/>
                        <a:ea typeface="Times New Roman"/>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2000">
                          <a:latin typeface="Times New Roman"/>
                          <a:ea typeface="Times New Roman"/>
                          <a:cs typeface="Mangal"/>
                        </a:rPr>
                        <a:t>0</a:t>
                      </a:r>
                      <a:endParaRPr lang="en-US" sz="1100">
                        <a:latin typeface="Calibri"/>
                        <a:ea typeface="Times New Roman"/>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2000" dirty="0">
                          <a:latin typeface="Times New Roman"/>
                          <a:ea typeface="Times New Roman"/>
                          <a:cs typeface="Mangal"/>
                        </a:rPr>
                        <a:t>1</a:t>
                      </a:r>
                      <a:endParaRPr lang="en-US" sz="1100" dirty="0">
                        <a:latin typeface="Calibri"/>
                        <a:ea typeface="Times New Roman"/>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graphicFrame>
        <p:nvGraphicFramePr>
          <p:cNvPr id="9" name="Table 8"/>
          <p:cNvGraphicFramePr>
            <a:graphicFrameLocks noGrp="1"/>
          </p:cNvGraphicFramePr>
          <p:nvPr/>
        </p:nvGraphicFramePr>
        <p:xfrm>
          <a:off x="2667000" y="1676400"/>
          <a:ext cx="1066800" cy="1066800"/>
        </p:xfrm>
        <a:graphic>
          <a:graphicData uri="http://schemas.openxmlformats.org/drawingml/2006/table">
            <a:tbl>
              <a:tblPr/>
              <a:tblGrid>
                <a:gridCol w="355600">
                  <a:extLst>
                    <a:ext uri="{9D8B030D-6E8A-4147-A177-3AD203B41FA5}">
                      <a16:colId xmlns:a16="http://schemas.microsoft.com/office/drawing/2014/main" val="20000"/>
                    </a:ext>
                  </a:extLst>
                </a:gridCol>
                <a:gridCol w="355600">
                  <a:extLst>
                    <a:ext uri="{9D8B030D-6E8A-4147-A177-3AD203B41FA5}">
                      <a16:colId xmlns:a16="http://schemas.microsoft.com/office/drawing/2014/main" val="20001"/>
                    </a:ext>
                  </a:extLst>
                </a:gridCol>
                <a:gridCol w="355600">
                  <a:extLst>
                    <a:ext uri="{9D8B030D-6E8A-4147-A177-3AD203B41FA5}">
                      <a16:colId xmlns:a16="http://schemas.microsoft.com/office/drawing/2014/main" val="20002"/>
                    </a:ext>
                  </a:extLst>
                </a:gridCol>
              </a:tblGrid>
              <a:tr h="355600">
                <a:tc>
                  <a:txBody>
                    <a:bodyPr/>
                    <a:lstStyle/>
                    <a:p>
                      <a:pPr marL="0" marR="0">
                        <a:lnSpc>
                          <a:spcPct val="115000"/>
                        </a:lnSpc>
                        <a:spcBef>
                          <a:spcPts val="0"/>
                        </a:spcBef>
                        <a:spcAft>
                          <a:spcPts val="0"/>
                        </a:spcAft>
                      </a:pPr>
                      <a:r>
                        <a:rPr lang="en-US" sz="2000" dirty="0">
                          <a:latin typeface="Times New Roman"/>
                          <a:ea typeface="Times New Roman"/>
                          <a:cs typeface="Mangal"/>
                        </a:rPr>
                        <a:t>0</a:t>
                      </a:r>
                      <a:endParaRPr lang="en-US" sz="1100" dirty="0">
                        <a:latin typeface="Calibri"/>
                        <a:ea typeface="Times New Roman"/>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2000">
                          <a:latin typeface="Times New Roman"/>
                          <a:ea typeface="Times New Roman"/>
                          <a:cs typeface="Mangal"/>
                        </a:rPr>
                        <a:t>1</a:t>
                      </a:r>
                      <a:endParaRPr lang="en-US" sz="1100">
                        <a:latin typeface="Calibri"/>
                        <a:ea typeface="Times New Roman"/>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2000">
                          <a:latin typeface="Times New Roman"/>
                          <a:ea typeface="Times New Roman"/>
                          <a:cs typeface="Mangal"/>
                        </a:rPr>
                        <a:t>2</a:t>
                      </a:r>
                      <a:endParaRPr lang="en-US" sz="1100">
                        <a:latin typeface="Calibri"/>
                        <a:ea typeface="Times New Roman"/>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355600">
                <a:tc>
                  <a:txBody>
                    <a:bodyPr/>
                    <a:lstStyle/>
                    <a:p>
                      <a:pPr marL="0" marR="0">
                        <a:lnSpc>
                          <a:spcPct val="115000"/>
                        </a:lnSpc>
                        <a:spcBef>
                          <a:spcPts val="0"/>
                        </a:spcBef>
                        <a:spcAft>
                          <a:spcPts val="0"/>
                        </a:spcAft>
                      </a:pPr>
                      <a:r>
                        <a:rPr lang="en-US" sz="2000">
                          <a:latin typeface="Times New Roman"/>
                          <a:ea typeface="Times New Roman"/>
                          <a:cs typeface="Mangal"/>
                        </a:rPr>
                        <a:t>2</a:t>
                      </a:r>
                      <a:endParaRPr lang="en-US" sz="1100">
                        <a:latin typeface="Calibri"/>
                        <a:ea typeface="Times New Roman"/>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2000" dirty="0">
                          <a:latin typeface="Times New Roman"/>
                          <a:ea typeface="Times New Roman"/>
                          <a:cs typeface="Mangal"/>
                        </a:rPr>
                        <a:t>2</a:t>
                      </a:r>
                      <a:endParaRPr lang="en-US" sz="1100" dirty="0">
                        <a:latin typeface="Calibri"/>
                        <a:ea typeface="Times New Roman"/>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2000">
                          <a:latin typeface="Times New Roman"/>
                          <a:ea typeface="Times New Roman"/>
                          <a:cs typeface="Mangal"/>
                        </a:rPr>
                        <a:t>0</a:t>
                      </a:r>
                      <a:endParaRPr lang="en-US" sz="1100">
                        <a:latin typeface="Calibri"/>
                        <a:ea typeface="Times New Roman"/>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355600">
                <a:tc>
                  <a:txBody>
                    <a:bodyPr/>
                    <a:lstStyle/>
                    <a:p>
                      <a:pPr marL="0" marR="0">
                        <a:lnSpc>
                          <a:spcPct val="115000"/>
                        </a:lnSpc>
                        <a:spcBef>
                          <a:spcPts val="0"/>
                        </a:spcBef>
                        <a:spcAft>
                          <a:spcPts val="0"/>
                        </a:spcAft>
                      </a:pPr>
                      <a:r>
                        <a:rPr lang="en-US" sz="2000">
                          <a:latin typeface="Times New Roman"/>
                          <a:ea typeface="Times New Roman"/>
                          <a:cs typeface="Mangal"/>
                        </a:rPr>
                        <a:t>0</a:t>
                      </a:r>
                      <a:endParaRPr lang="en-US" sz="1100">
                        <a:latin typeface="Calibri"/>
                        <a:ea typeface="Times New Roman"/>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2000" dirty="0">
                          <a:latin typeface="Times New Roman"/>
                          <a:ea typeface="Times New Roman"/>
                          <a:cs typeface="Mangal"/>
                        </a:rPr>
                        <a:t>1</a:t>
                      </a:r>
                      <a:endParaRPr lang="en-US" sz="1100" dirty="0">
                        <a:latin typeface="Calibri"/>
                        <a:ea typeface="Times New Roman"/>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2000" dirty="0">
                          <a:latin typeface="Times New Roman"/>
                          <a:ea typeface="Times New Roman"/>
                          <a:cs typeface="Mangal"/>
                        </a:rPr>
                        <a:t>2</a:t>
                      </a:r>
                      <a:endParaRPr lang="en-US" sz="1100" dirty="0">
                        <a:latin typeface="Calibri"/>
                        <a:ea typeface="Times New Roman"/>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
        <p:nvSpPr>
          <p:cNvPr id="3" name="Date Placeholder 2"/>
          <p:cNvSpPr>
            <a:spLocks noGrp="1"/>
          </p:cNvSpPr>
          <p:nvPr>
            <p:ph type="dt" sz="half" idx="10"/>
          </p:nvPr>
        </p:nvSpPr>
        <p:spPr/>
        <p:txBody>
          <a:bodyPr/>
          <a:lstStyle/>
          <a:p>
            <a:fld id="{81C24349-E3CE-4559-81CF-FA51EF74BA4B}" type="datetime1">
              <a:rPr lang="en-US" smtClean="0"/>
              <a:t>5/4/2022</a:t>
            </a:fld>
            <a:endParaRPr lang="en-US"/>
          </a:p>
        </p:txBody>
      </p:sp>
    </p:spTree>
    <p:extLst>
      <p:ext uri="{BB962C8B-B14F-4D97-AF65-F5344CB8AC3E}">
        <p14:creationId xmlns:p14="http://schemas.microsoft.com/office/powerpoint/2010/main" val="347926097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pPr>
              <a:defRPr/>
            </a:pPr>
            <a:fld id="{825468B5-F38D-4493-80C0-E53F27B1C89F}" type="slidenum">
              <a:rPr lang="en-US"/>
              <a:pPr>
                <a:defRPr/>
              </a:pPr>
              <a:t>88</a:t>
            </a:fld>
            <a:endParaRPr lang="en-US"/>
          </a:p>
        </p:txBody>
      </p:sp>
      <p:grpSp>
        <p:nvGrpSpPr>
          <p:cNvPr id="2" name="Group 10"/>
          <p:cNvGrpSpPr>
            <a:grpSpLocks/>
          </p:cNvGrpSpPr>
          <p:nvPr/>
        </p:nvGrpSpPr>
        <p:grpSpPr bwMode="auto">
          <a:xfrm>
            <a:off x="0" y="152400"/>
            <a:ext cx="8904288" cy="944563"/>
            <a:chOff x="0" y="152400"/>
            <a:chExt cx="8904287" cy="944563"/>
          </a:xfrm>
        </p:grpSpPr>
        <p:sp>
          <p:nvSpPr>
            <p:cNvPr id="7" name="Title 1"/>
            <p:cNvSpPr txBox="1">
              <a:spLocks/>
            </p:cNvSpPr>
            <p:nvPr/>
          </p:nvSpPr>
          <p:spPr>
            <a:xfrm>
              <a:off x="1398588" y="152400"/>
              <a:ext cx="7505699" cy="944563"/>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lvl="1" algn="ctr">
                <a:buNone/>
              </a:pPr>
              <a:r>
                <a:rPr lang="en-US" sz="2400" dirty="0"/>
                <a:t>Convolutional Neural Network</a:t>
              </a:r>
            </a:p>
          </p:txBody>
        </p:sp>
        <p:pic>
          <p:nvPicPr>
            <p:cNvPr id="17416" name="Picture 2" descr="E:\NIET\Project\xLogo11.png.pagespeed.ic.pydHLuCQEZ.png"/>
            <p:cNvPicPr>
              <a:picLocks noChangeAspect="1" noChangeArrowheads="1"/>
            </p:cNvPicPr>
            <p:nvPr/>
          </p:nvPicPr>
          <p:blipFill>
            <a:blip r:embed="rId2"/>
            <a:srcRect/>
            <a:stretch>
              <a:fillRect/>
            </a:stretch>
          </p:blipFill>
          <p:spPr bwMode="auto">
            <a:xfrm>
              <a:off x="0" y="216099"/>
              <a:ext cx="1447800" cy="817163"/>
            </a:xfrm>
            <a:prstGeom prst="rect">
              <a:avLst/>
            </a:prstGeom>
            <a:noFill/>
            <a:ln w="9525">
              <a:noFill/>
              <a:miter lim="800000"/>
              <a:headEnd/>
              <a:tailEnd/>
            </a:ln>
          </p:spPr>
        </p:pic>
      </p:grpSp>
      <p:sp>
        <p:nvSpPr>
          <p:cNvPr id="10" name="Footer Placeholder 12"/>
          <p:cNvSpPr>
            <a:spLocks noGrp="1"/>
          </p:cNvSpPr>
          <p:nvPr>
            <p:ph type="ftr" sz="quarter" idx="11"/>
          </p:nvPr>
        </p:nvSpPr>
        <p:spPr>
          <a:xfrm>
            <a:off x="2014538" y="6391275"/>
            <a:ext cx="5029200" cy="365125"/>
          </a:xfrm>
        </p:spPr>
        <p:txBody>
          <a:bodyPr/>
          <a:lstStyle/>
          <a:p>
            <a:pPr>
              <a:defRPr/>
            </a:pPr>
            <a:r>
              <a:rPr lang="en-US"/>
              <a:t>Alisha Sikri                                      ACSML0401                                  Unit-4</a:t>
            </a:r>
            <a:endParaRPr lang="en-US" dirty="0"/>
          </a:p>
        </p:txBody>
      </p:sp>
      <p:graphicFrame>
        <p:nvGraphicFramePr>
          <p:cNvPr id="12" name="Content Placeholder 11"/>
          <p:cNvGraphicFramePr>
            <a:graphicFrameLocks noGrp="1"/>
          </p:cNvGraphicFramePr>
          <p:nvPr>
            <p:ph idx="1"/>
          </p:nvPr>
        </p:nvGraphicFramePr>
        <p:xfrm>
          <a:off x="4038600" y="1371600"/>
          <a:ext cx="2124710" cy="2453640"/>
        </p:xfrm>
        <a:graphic>
          <a:graphicData uri="http://schemas.openxmlformats.org/drawingml/2006/table">
            <a:tbl>
              <a:tblPr/>
              <a:tblGrid>
                <a:gridCol w="303530">
                  <a:extLst>
                    <a:ext uri="{9D8B030D-6E8A-4147-A177-3AD203B41FA5}">
                      <a16:colId xmlns:a16="http://schemas.microsoft.com/office/drawing/2014/main" val="20000"/>
                    </a:ext>
                  </a:extLst>
                </a:gridCol>
                <a:gridCol w="303530">
                  <a:extLst>
                    <a:ext uri="{9D8B030D-6E8A-4147-A177-3AD203B41FA5}">
                      <a16:colId xmlns:a16="http://schemas.microsoft.com/office/drawing/2014/main" val="20001"/>
                    </a:ext>
                  </a:extLst>
                </a:gridCol>
                <a:gridCol w="303530">
                  <a:extLst>
                    <a:ext uri="{9D8B030D-6E8A-4147-A177-3AD203B41FA5}">
                      <a16:colId xmlns:a16="http://schemas.microsoft.com/office/drawing/2014/main" val="20002"/>
                    </a:ext>
                  </a:extLst>
                </a:gridCol>
                <a:gridCol w="303530">
                  <a:extLst>
                    <a:ext uri="{9D8B030D-6E8A-4147-A177-3AD203B41FA5}">
                      <a16:colId xmlns:a16="http://schemas.microsoft.com/office/drawing/2014/main" val="20003"/>
                    </a:ext>
                  </a:extLst>
                </a:gridCol>
                <a:gridCol w="303530">
                  <a:extLst>
                    <a:ext uri="{9D8B030D-6E8A-4147-A177-3AD203B41FA5}">
                      <a16:colId xmlns:a16="http://schemas.microsoft.com/office/drawing/2014/main" val="20004"/>
                    </a:ext>
                  </a:extLst>
                </a:gridCol>
                <a:gridCol w="303530">
                  <a:extLst>
                    <a:ext uri="{9D8B030D-6E8A-4147-A177-3AD203B41FA5}">
                      <a16:colId xmlns:a16="http://schemas.microsoft.com/office/drawing/2014/main" val="20005"/>
                    </a:ext>
                  </a:extLst>
                </a:gridCol>
                <a:gridCol w="303530">
                  <a:extLst>
                    <a:ext uri="{9D8B030D-6E8A-4147-A177-3AD203B41FA5}">
                      <a16:colId xmlns:a16="http://schemas.microsoft.com/office/drawing/2014/main" val="20006"/>
                    </a:ext>
                  </a:extLst>
                </a:gridCol>
              </a:tblGrid>
              <a:tr h="275590">
                <a:tc>
                  <a:txBody>
                    <a:bodyPr/>
                    <a:lstStyle/>
                    <a:p>
                      <a:pPr marL="0" marR="0">
                        <a:lnSpc>
                          <a:spcPct val="115000"/>
                        </a:lnSpc>
                        <a:spcBef>
                          <a:spcPts val="0"/>
                        </a:spcBef>
                        <a:spcAft>
                          <a:spcPts val="0"/>
                        </a:spcAft>
                      </a:pPr>
                      <a:endParaRPr lang="en-US" sz="2000" dirty="0">
                        <a:solidFill>
                          <a:srgbClr val="0070C0"/>
                        </a:solidFill>
                        <a:latin typeface="Times New Roman"/>
                        <a:ea typeface="Times New Roman"/>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F0"/>
                    </a:solidFill>
                  </a:tcPr>
                </a:tc>
                <a:tc>
                  <a:txBody>
                    <a:bodyPr/>
                    <a:lstStyle/>
                    <a:p>
                      <a:pPr marL="0" marR="0">
                        <a:lnSpc>
                          <a:spcPct val="115000"/>
                        </a:lnSpc>
                        <a:spcBef>
                          <a:spcPts val="0"/>
                        </a:spcBef>
                        <a:spcAft>
                          <a:spcPts val="0"/>
                        </a:spcAft>
                      </a:pPr>
                      <a:endParaRPr lang="en-US" sz="2000" dirty="0">
                        <a:solidFill>
                          <a:srgbClr val="0070C0"/>
                        </a:solidFill>
                        <a:latin typeface="Times New Roman"/>
                        <a:ea typeface="Times New Roman"/>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F0"/>
                    </a:solidFill>
                  </a:tcPr>
                </a:tc>
                <a:tc>
                  <a:txBody>
                    <a:bodyPr/>
                    <a:lstStyle/>
                    <a:p>
                      <a:pPr marL="0" marR="0">
                        <a:lnSpc>
                          <a:spcPct val="115000"/>
                        </a:lnSpc>
                        <a:spcBef>
                          <a:spcPts val="0"/>
                        </a:spcBef>
                        <a:spcAft>
                          <a:spcPts val="0"/>
                        </a:spcAft>
                      </a:pPr>
                      <a:endParaRPr lang="en-US" sz="2000" dirty="0">
                        <a:solidFill>
                          <a:srgbClr val="0070C0"/>
                        </a:solidFill>
                        <a:latin typeface="Times New Roman"/>
                        <a:ea typeface="Times New Roman"/>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F0"/>
                    </a:solidFill>
                  </a:tcPr>
                </a:tc>
                <a:tc>
                  <a:txBody>
                    <a:bodyPr/>
                    <a:lstStyle/>
                    <a:p>
                      <a:pPr marL="0" marR="0">
                        <a:lnSpc>
                          <a:spcPct val="115000"/>
                        </a:lnSpc>
                        <a:spcBef>
                          <a:spcPts val="0"/>
                        </a:spcBef>
                        <a:spcAft>
                          <a:spcPts val="0"/>
                        </a:spcAft>
                      </a:pPr>
                      <a:endParaRPr lang="en-US" sz="2000" dirty="0">
                        <a:solidFill>
                          <a:srgbClr val="0070C0"/>
                        </a:solidFill>
                        <a:latin typeface="Times New Roman"/>
                        <a:ea typeface="Times New Roman"/>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F0"/>
                    </a:solidFill>
                  </a:tcPr>
                </a:tc>
                <a:tc>
                  <a:txBody>
                    <a:bodyPr/>
                    <a:lstStyle/>
                    <a:p>
                      <a:pPr marL="0" marR="0">
                        <a:lnSpc>
                          <a:spcPct val="115000"/>
                        </a:lnSpc>
                        <a:spcBef>
                          <a:spcPts val="0"/>
                        </a:spcBef>
                        <a:spcAft>
                          <a:spcPts val="0"/>
                        </a:spcAft>
                      </a:pPr>
                      <a:endParaRPr lang="en-US" sz="2000" dirty="0">
                        <a:solidFill>
                          <a:srgbClr val="0070C0"/>
                        </a:solidFill>
                        <a:latin typeface="Times New Roman"/>
                        <a:ea typeface="Times New Roman"/>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F0"/>
                    </a:solidFill>
                  </a:tcPr>
                </a:tc>
                <a:tc>
                  <a:txBody>
                    <a:bodyPr/>
                    <a:lstStyle/>
                    <a:p>
                      <a:pPr marL="0" marR="0">
                        <a:lnSpc>
                          <a:spcPct val="115000"/>
                        </a:lnSpc>
                        <a:spcBef>
                          <a:spcPts val="0"/>
                        </a:spcBef>
                        <a:spcAft>
                          <a:spcPts val="0"/>
                        </a:spcAft>
                      </a:pPr>
                      <a:endParaRPr lang="en-US" sz="2000" dirty="0">
                        <a:solidFill>
                          <a:srgbClr val="0070C0"/>
                        </a:solidFill>
                        <a:latin typeface="Times New Roman"/>
                        <a:ea typeface="Times New Roman"/>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F0"/>
                    </a:solidFill>
                  </a:tcPr>
                </a:tc>
                <a:tc>
                  <a:txBody>
                    <a:bodyPr/>
                    <a:lstStyle/>
                    <a:p>
                      <a:pPr marL="0" marR="0">
                        <a:lnSpc>
                          <a:spcPct val="115000"/>
                        </a:lnSpc>
                        <a:spcBef>
                          <a:spcPts val="0"/>
                        </a:spcBef>
                        <a:spcAft>
                          <a:spcPts val="0"/>
                        </a:spcAft>
                      </a:pPr>
                      <a:endParaRPr lang="en-US" sz="2000" dirty="0">
                        <a:solidFill>
                          <a:srgbClr val="0070C0"/>
                        </a:solidFill>
                        <a:latin typeface="Times New Roman"/>
                        <a:ea typeface="Times New Roman"/>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F0"/>
                    </a:solidFill>
                  </a:tcPr>
                </a:tc>
                <a:extLst>
                  <a:ext uri="{0D108BD9-81ED-4DB2-BD59-A6C34878D82A}">
                    <a16:rowId xmlns:a16="http://schemas.microsoft.com/office/drawing/2014/main" val="10000"/>
                  </a:ext>
                </a:extLst>
              </a:tr>
              <a:tr h="275590">
                <a:tc>
                  <a:txBody>
                    <a:bodyPr/>
                    <a:lstStyle/>
                    <a:p>
                      <a:pPr marL="0" marR="0">
                        <a:lnSpc>
                          <a:spcPct val="115000"/>
                        </a:lnSpc>
                        <a:spcBef>
                          <a:spcPts val="0"/>
                        </a:spcBef>
                        <a:spcAft>
                          <a:spcPts val="0"/>
                        </a:spcAft>
                      </a:pPr>
                      <a:endParaRPr lang="en-US" sz="2000" dirty="0">
                        <a:latin typeface="Times New Roman"/>
                        <a:ea typeface="Times New Roman"/>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F0"/>
                    </a:solidFill>
                  </a:tcPr>
                </a:tc>
                <a:tc>
                  <a:txBody>
                    <a:bodyPr/>
                    <a:lstStyle/>
                    <a:p>
                      <a:pPr marL="0" marR="0">
                        <a:lnSpc>
                          <a:spcPct val="115000"/>
                        </a:lnSpc>
                        <a:spcBef>
                          <a:spcPts val="0"/>
                        </a:spcBef>
                        <a:spcAft>
                          <a:spcPts val="0"/>
                        </a:spcAft>
                      </a:pPr>
                      <a:r>
                        <a:rPr lang="en-US" sz="2000">
                          <a:latin typeface="Times New Roman"/>
                          <a:ea typeface="Times New Roman"/>
                          <a:cs typeface="Mangal"/>
                        </a:rPr>
                        <a:t>3</a:t>
                      </a:r>
                      <a:endParaRPr lang="en-US" sz="1100">
                        <a:latin typeface="Calibri"/>
                        <a:ea typeface="Times New Roman"/>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2000">
                          <a:latin typeface="Times New Roman"/>
                          <a:ea typeface="Times New Roman"/>
                          <a:cs typeface="Mangal"/>
                        </a:rPr>
                        <a:t>3</a:t>
                      </a:r>
                      <a:endParaRPr lang="en-US" sz="1100">
                        <a:latin typeface="Calibri"/>
                        <a:ea typeface="Times New Roman"/>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2000">
                          <a:latin typeface="Times New Roman"/>
                          <a:ea typeface="Times New Roman"/>
                          <a:cs typeface="Mangal"/>
                        </a:rPr>
                        <a:t>2</a:t>
                      </a:r>
                      <a:endParaRPr lang="en-US" sz="1100">
                        <a:latin typeface="Calibri"/>
                        <a:ea typeface="Times New Roman"/>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2000">
                          <a:latin typeface="Times New Roman"/>
                          <a:ea typeface="Times New Roman"/>
                          <a:cs typeface="Mangal"/>
                        </a:rPr>
                        <a:t>1</a:t>
                      </a:r>
                      <a:endParaRPr lang="en-US" sz="1100">
                        <a:latin typeface="Calibri"/>
                        <a:ea typeface="Times New Roman"/>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2000">
                          <a:latin typeface="Times New Roman"/>
                          <a:ea typeface="Times New Roman"/>
                          <a:cs typeface="Mangal"/>
                        </a:rPr>
                        <a:t>0</a:t>
                      </a:r>
                      <a:endParaRPr lang="en-US" sz="1100">
                        <a:latin typeface="Calibri"/>
                        <a:ea typeface="Times New Roman"/>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endParaRPr lang="en-US" sz="2000" dirty="0">
                        <a:latin typeface="Times New Roman"/>
                        <a:ea typeface="Times New Roman"/>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F0"/>
                    </a:solidFill>
                  </a:tcPr>
                </a:tc>
                <a:extLst>
                  <a:ext uri="{0D108BD9-81ED-4DB2-BD59-A6C34878D82A}">
                    <a16:rowId xmlns:a16="http://schemas.microsoft.com/office/drawing/2014/main" val="10001"/>
                  </a:ext>
                </a:extLst>
              </a:tr>
              <a:tr h="275590">
                <a:tc>
                  <a:txBody>
                    <a:bodyPr/>
                    <a:lstStyle/>
                    <a:p>
                      <a:pPr marL="0" marR="0">
                        <a:lnSpc>
                          <a:spcPct val="115000"/>
                        </a:lnSpc>
                        <a:spcBef>
                          <a:spcPts val="0"/>
                        </a:spcBef>
                        <a:spcAft>
                          <a:spcPts val="0"/>
                        </a:spcAft>
                      </a:pPr>
                      <a:endParaRPr lang="en-US" sz="2000" dirty="0">
                        <a:latin typeface="Times New Roman"/>
                        <a:ea typeface="Times New Roman"/>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F0"/>
                    </a:solidFill>
                  </a:tcPr>
                </a:tc>
                <a:tc>
                  <a:txBody>
                    <a:bodyPr/>
                    <a:lstStyle/>
                    <a:p>
                      <a:pPr marL="0" marR="0">
                        <a:lnSpc>
                          <a:spcPct val="115000"/>
                        </a:lnSpc>
                        <a:spcBef>
                          <a:spcPts val="0"/>
                        </a:spcBef>
                        <a:spcAft>
                          <a:spcPts val="0"/>
                        </a:spcAft>
                      </a:pPr>
                      <a:r>
                        <a:rPr lang="en-US" sz="2000">
                          <a:latin typeface="Times New Roman"/>
                          <a:ea typeface="Times New Roman"/>
                          <a:cs typeface="Mangal"/>
                        </a:rPr>
                        <a:t>0</a:t>
                      </a:r>
                      <a:endParaRPr lang="en-US" sz="1100">
                        <a:latin typeface="Calibri"/>
                        <a:ea typeface="Times New Roman"/>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2000">
                          <a:latin typeface="Times New Roman"/>
                          <a:ea typeface="Times New Roman"/>
                          <a:cs typeface="Mangal"/>
                        </a:rPr>
                        <a:t>0</a:t>
                      </a:r>
                      <a:endParaRPr lang="en-US" sz="1100">
                        <a:latin typeface="Calibri"/>
                        <a:ea typeface="Times New Roman"/>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2000">
                          <a:latin typeface="Times New Roman"/>
                          <a:ea typeface="Times New Roman"/>
                          <a:cs typeface="Mangal"/>
                        </a:rPr>
                        <a:t>1</a:t>
                      </a:r>
                      <a:endParaRPr lang="en-US" sz="1100">
                        <a:latin typeface="Calibri"/>
                        <a:ea typeface="Times New Roman"/>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2000">
                          <a:latin typeface="Times New Roman"/>
                          <a:ea typeface="Times New Roman"/>
                          <a:cs typeface="Mangal"/>
                        </a:rPr>
                        <a:t>3</a:t>
                      </a:r>
                      <a:endParaRPr lang="en-US" sz="1100">
                        <a:latin typeface="Calibri"/>
                        <a:ea typeface="Times New Roman"/>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2000">
                          <a:latin typeface="Times New Roman"/>
                          <a:ea typeface="Times New Roman"/>
                          <a:cs typeface="Mangal"/>
                        </a:rPr>
                        <a:t>1</a:t>
                      </a:r>
                      <a:endParaRPr lang="en-US" sz="1100">
                        <a:latin typeface="Calibri"/>
                        <a:ea typeface="Times New Roman"/>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endParaRPr lang="en-US" sz="2000" dirty="0">
                        <a:latin typeface="Times New Roman"/>
                        <a:ea typeface="Times New Roman"/>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F0"/>
                    </a:solidFill>
                  </a:tcPr>
                </a:tc>
                <a:extLst>
                  <a:ext uri="{0D108BD9-81ED-4DB2-BD59-A6C34878D82A}">
                    <a16:rowId xmlns:a16="http://schemas.microsoft.com/office/drawing/2014/main" val="10002"/>
                  </a:ext>
                </a:extLst>
              </a:tr>
              <a:tr h="284480">
                <a:tc>
                  <a:txBody>
                    <a:bodyPr/>
                    <a:lstStyle/>
                    <a:p>
                      <a:pPr marL="0" marR="0">
                        <a:lnSpc>
                          <a:spcPct val="115000"/>
                        </a:lnSpc>
                        <a:spcBef>
                          <a:spcPts val="0"/>
                        </a:spcBef>
                        <a:spcAft>
                          <a:spcPts val="0"/>
                        </a:spcAft>
                      </a:pPr>
                      <a:endParaRPr lang="en-US" sz="2000" dirty="0">
                        <a:latin typeface="Times New Roman"/>
                        <a:ea typeface="Times New Roman"/>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F0"/>
                    </a:solidFill>
                  </a:tcPr>
                </a:tc>
                <a:tc>
                  <a:txBody>
                    <a:bodyPr/>
                    <a:lstStyle/>
                    <a:p>
                      <a:pPr marL="0" marR="0">
                        <a:lnSpc>
                          <a:spcPct val="115000"/>
                        </a:lnSpc>
                        <a:spcBef>
                          <a:spcPts val="0"/>
                        </a:spcBef>
                        <a:spcAft>
                          <a:spcPts val="0"/>
                        </a:spcAft>
                      </a:pPr>
                      <a:r>
                        <a:rPr lang="en-US" sz="2000">
                          <a:latin typeface="Times New Roman"/>
                          <a:ea typeface="Times New Roman"/>
                          <a:cs typeface="Mangal"/>
                        </a:rPr>
                        <a:t>3</a:t>
                      </a:r>
                      <a:endParaRPr lang="en-US" sz="1100">
                        <a:latin typeface="Calibri"/>
                        <a:ea typeface="Times New Roman"/>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2000">
                          <a:latin typeface="Times New Roman"/>
                          <a:ea typeface="Times New Roman"/>
                          <a:cs typeface="Mangal"/>
                        </a:rPr>
                        <a:t>1</a:t>
                      </a:r>
                      <a:endParaRPr lang="en-US" sz="1100">
                        <a:latin typeface="Calibri"/>
                        <a:ea typeface="Times New Roman"/>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2000">
                          <a:latin typeface="Times New Roman"/>
                          <a:ea typeface="Times New Roman"/>
                          <a:cs typeface="Mangal"/>
                        </a:rPr>
                        <a:t>2</a:t>
                      </a:r>
                      <a:endParaRPr lang="en-US" sz="1100">
                        <a:latin typeface="Calibri"/>
                        <a:ea typeface="Times New Roman"/>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2000">
                          <a:latin typeface="Times New Roman"/>
                          <a:ea typeface="Times New Roman"/>
                          <a:cs typeface="Mangal"/>
                        </a:rPr>
                        <a:t>2</a:t>
                      </a:r>
                      <a:endParaRPr lang="en-US" sz="1100">
                        <a:latin typeface="Calibri"/>
                        <a:ea typeface="Times New Roman"/>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2000">
                          <a:latin typeface="Times New Roman"/>
                          <a:ea typeface="Times New Roman"/>
                          <a:cs typeface="Mangal"/>
                        </a:rPr>
                        <a:t>3</a:t>
                      </a:r>
                      <a:endParaRPr lang="en-US" sz="1100">
                        <a:latin typeface="Calibri"/>
                        <a:ea typeface="Times New Roman"/>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endParaRPr lang="en-US" sz="2000" dirty="0">
                        <a:latin typeface="Times New Roman"/>
                        <a:ea typeface="Times New Roman"/>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F0"/>
                    </a:solidFill>
                  </a:tcPr>
                </a:tc>
                <a:extLst>
                  <a:ext uri="{0D108BD9-81ED-4DB2-BD59-A6C34878D82A}">
                    <a16:rowId xmlns:a16="http://schemas.microsoft.com/office/drawing/2014/main" val="10003"/>
                  </a:ext>
                </a:extLst>
              </a:tr>
              <a:tr h="275590">
                <a:tc>
                  <a:txBody>
                    <a:bodyPr/>
                    <a:lstStyle/>
                    <a:p>
                      <a:pPr marL="0" marR="0">
                        <a:lnSpc>
                          <a:spcPct val="115000"/>
                        </a:lnSpc>
                        <a:spcBef>
                          <a:spcPts val="0"/>
                        </a:spcBef>
                        <a:spcAft>
                          <a:spcPts val="0"/>
                        </a:spcAft>
                      </a:pPr>
                      <a:endParaRPr lang="en-US" sz="2000" dirty="0">
                        <a:latin typeface="Times New Roman"/>
                        <a:ea typeface="Times New Roman"/>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F0"/>
                    </a:solidFill>
                  </a:tcPr>
                </a:tc>
                <a:tc>
                  <a:txBody>
                    <a:bodyPr/>
                    <a:lstStyle/>
                    <a:p>
                      <a:pPr marL="0" marR="0">
                        <a:lnSpc>
                          <a:spcPct val="115000"/>
                        </a:lnSpc>
                        <a:spcBef>
                          <a:spcPts val="0"/>
                        </a:spcBef>
                        <a:spcAft>
                          <a:spcPts val="0"/>
                        </a:spcAft>
                      </a:pPr>
                      <a:r>
                        <a:rPr lang="en-US" sz="2000">
                          <a:latin typeface="Times New Roman"/>
                          <a:ea typeface="Times New Roman"/>
                          <a:cs typeface="Mangal"/>
                        </a:rPr>
                        <a:t>2</a:t>
                      </a:r>
                      <a:endParaRPr lang="en-US" sz="1100">
                        <a:latin typeface="Calibri"/>
                        <a:ea typeface="Times New Roman"/>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2000">
                          <a:latin typeface="Times New Roman"/>
                          <a:ea typeface="Times New Roman"/>
                          <a:cs typeface="Mangal"/>
                        </a:rPr>
                        <a:t>0</a:t>
                      </a:r>
                      <a:endParaRPr lang="en-US" sz="1100">
                        <a:latin typeface="Calibri"/>
                        <a:ea typeface="Times New Roman"/>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2000">
                          <a:latin typeface="Times New Roman"/>
                          <a:ea typeface="Times New Roman"/>
                          <a:cs typeface="Mangal"/>
                        </a:rPr>
                        <a:t>0</a:t>
                      </a:r>
                      <a:endParaRPr lang="en-US" sz="1100">
                        <a:latin typeface="Calibri"/>
                        <a:ea typeface="Times New Roman"/>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2000">
                          <a:latin typeface="Times New Roman"/>
                          <a:ea typeface="Times New Roman"/>
                          <a:cs typeface="Mangal"/>
                        </a:rPr>
                        <a:t>2</a:t>
                      </a:r>
                      <a:endParaRPr lang="en-US" sz="1100">
                        <a:latin typeface="Calibri"/>
                        <a:ea typeface="Times New Roman"/>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2000">
                          <a:latin typeface="Times New Roman"/>
                          <a:ea typeface="Times New Roman"/>
                          <a:cs typeface="Mangal"/>
                        </a:rPr>
                        <a:t>2</a:t>
                      </a:r>
                      <a:endParaRPr lang="en-US" sz="1100">
                        <a:latin typeface="Calibri"/>
                        <a:ea typeface="Times New Roman"/>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endParaRPr lang="en-US" sz="2000" dirty="0">
                        <a:latin typeface="Times New Roman"/>
                        <a:ea typeface="Times New Roman"/>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F0"/>
                    </a:solidFill>
                  </a:tcPr>
                </a:tc>
                <a:extLst>
                  <a:ext uri="{0D108BD9-81ED-4DB2-BD59-A6C34878D82A}">
                    <a16:rowId xmlns:a16="http://schemas.microsoft.com/office/drawing/2014/main" val="10004"/>
                  </a:ext>
                </a:extLst>
              </a:tr>
              <a:tr h="284480">
                <a:tc>
                  <a:txBody>
                    <a:bodyPr/>
                    <a:lstStyle/>
                    <a:p>
                      <a:pPr marL="0" marR="0">
                        <a:lnSpc>
                          <a:spcPct val="115000"/>
                        </a:lnSpc>
                        <a:spcBef>
                          <a:spcPts val="0"/>
                        </a:spcBef>
                        <a:spcAft>
                          <a:spcPts val="0"/>
                        </a:spcAft>
                      </a:pPr>
                      <a:endParaRPr lang="en-US" sz="2000" dirty="0">
                        <a:latin typeface="Times New Roman"/>
                        <a:ea typeface="Times New Roman"/>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F0"/>
                    </a:solidFill>
                  </a:tcPr>
                </a:tc>
                <a:tc>
                  <a:txBody>
                    <a:bodyPr/>
                    <a:lstStyle/>
                    <a:p>
                      <a:pPr marL="0" marR="0">
                        <a:lnSpc>
                          <a:spcPct val="115000"/>
                        </a:lnSpc>
                        <a:spcBef>
                          <a:spcPts val="0"/>
                        </a:spcBef>
                        <a:spcAft>
                          <a:spcPts val="0"/>
                        </a:spcAft>
                      </a:pPr>
                      <a:r>
                        <a:rPr lang="en-US" sz="2000">
                          <a:latin typeface="Times New Roman"/>
                          <a:ea typeface="Times New Roman"/>
                          <a:cs typeface="Mangal"/>
                        </a:rPr>
                        <a:t>2</a:t>
                      </a:r>
                      <a:endParaRPr lang="en-US" sz="1100">
                        <a:latin typeface="Calibri"/>
                        <a:ea typeface="Times New Roman"/>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2000">
                          <a:latin typeface="Times New Roman"/>
                          <a:ea typeface="Times New Roman"/>
                          <a:cs typeface="Mangal"/>
                        </a:rPr>
                        <a:t>0</a:t>
                      </a:r>
                      <a:endParaRPr lang="en-US" sz="1100">
                        <a:latin typeface="Calibri"/>
                        <a:ea typeface="Times New Roman"/>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2000">
                          <a:latin typeface="Times New Roman"/>
                          <a:ea typeface="Times New Roman"/>
                          <a:cs typeface="Mangal"/>
                        </a:rPr>
                        <a:t>0</a:t>
                      </a:r>
                      <a:endParaRPr lang="en-US" sz="1100">
                        <a:latin typeface="Calibri"/>
                        <a:ea typeface="Times New Roman"/>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2000">
                          <a:latin typeface="Times New Roman"/>
                          <a:ea typeface="Times New Roman"/>
                          <a:cs typeface="Mangal"/>
                        </a:rPr>
                        <a:t>0</a:t>
                      </a:r>
                      <a:endParaRPr lang="en-US" sz="1100">
                        <a:latin typeface="Calibri"/>
                        <a:ea typeface="Times New Roman"/>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2000">
                          <a:latin typeface="Times New Roman"/>
                          <a:ea typeface="Times New Roman"/>
                          <a:cs typeface="Mangal"/>
                        </a:rPr>
                        <a:t>1</a:t>
                      </a:r>
                      <a:endParaRPr lang="en-US" sz="1100">
                        <a:latin typeface="Calibri"/>
                        <a:ea typeface="Times New Roman"/>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endParaRPr lang="en-US" sz="2000" dirty="0">
                        <a:latin typeface="Times New Roman"/>
                        <a:ea typeface="Times New Roman"/>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F0"/>
                    </a:solidFill>
                  </a:tcPr>
                </a:tc>
                <a:extLst>
                  <a:ext uri="{0D108BD9-81ED-4DB2-BD59-A6C34878D82A}">
                    <a16:rowId xmlns:a16="http://schemas.microsoft.com/office/drawing/2014/main" val="10005"/>
                  </a:ext>
                </a:extLst>
              </a:tr>
              <a:tr h="284480">
                <a:tc>
                  <a:txBody>
                    <a:bodyPr/>
                    <a:lstStyle/>
                    <a:p>
                      <a:pPr marL="0" marR="0">
                        <a:lnSpc>
                          <a:spcPct val="115000"/>
                        </a:lnSpc>
                        <a:spcBef>
                          <a:spcPts val="0"/>
                        </a:spcBef>
                        <a:spcAft>
                          <a:spcPts val="0"/>
                        </a:spcAft>
                      </a:pPr>
                      <a:endParaRPr lang="en-US" sz="2000" dirty="0">
                        <a:latin typeface="Times New Roman"/>
                        <a:ea typeface="Times New Roman"/>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F0"/>
                    </a:solidFill>
                  </a:tcPr>
                </a:tc>
                <a:tc>
                  <a:txBody>
                    <a:bodyPr/>
                    <a:lstStyle/>
                    <a:p>
                      <a:pPr marL="0" marR="0">
                        <a:lnSpc>
                          <a:spcPct val="115000"/>
                        </a:lnSpc>
                        <a:spcBef>
                          <a:spcPts val="0"/>
                        </a:spcBef>
                        <a:spcAft>
                          <a:spcPts val="0"/>
                        </a:spcAft>
                      </a:pPr>
                      <a:endParaRPr lang="en-US" sz="2000" dirty="0">
                        <a:latin typeface="Times New Roman"/>
                        <a:ea typeface="Times New Roman"/>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F0"/>
                    </a:solidFill>
                  </a:tcPr>
                </a:tc>
                <a:tc>
                  <a:txBody>
                    <a:bodyPr/>
                    <a:lstStyle/>
                    <a:p>
                      <a:pPr marL="0" marR="0">
                        <a:lnSpc>
                          <a:spcPct val="115000"/>
                        </a:lnSpc>
                        <a:spcBef>
                          <a:spcPts val="0"/>
                        </a:spcBef>
                        <a:spcAft>
                          <a:spcPts val="0"/>
                        </a:spcAft>
                      </a:pPr>
                      <a:endParaRPr lang="en-US" sz="2000" dirty="0">
                        <a:latin typeface="Times New Roman"/>
                        <a:ea typeface="Times New Roman"/>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F0"/>
                    </a:solidFill>
                  </a:tcPr>
                </a:tc>
                <a:tc>
                  <a:txBody>
                    <a:bodyPr/>
                    <a:lstStyle/>
                    <a:p>
                      <a:pPr marL="0" marR="0">
                        <a:lnSpc>
                          <a:spcPct val="115000"/>
                        </a:lnSpc>
                        <a:spcBef>
                          <a:spcPts val="0"/>
                        </a:spcBef>
                        <a:spcAft>
                          <a:spcPts val="0"/>
                        </a:spcAft>
                      </a:pPr>
                      <a:endParaRPr lang="en-US" sz="2000" dirty="0">
                        <a:latin typeface="Times New Roman"/>
                        <a:ea typeface="Times New Roman"/>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F0"/>
                    </a:solidFill>
                  </a:tcPr>
                </a:tc>
                <a:tc>
                  <a:txBody>
                    <a:bodyPr/>
                    <a:lstStyle/>
                    <a:p>
                      <a:pPr marL="0" marR="0">
                        <a:lnSpc>
                          <a:spcPct val="115000"/>
                        </a:lnSpc>
                        <a:spcBef>
                          <a:spcPts val="0"/>
                        </a:spcBef>
                        <a:spcAft>
                          <a:spcPts val="0"/>
                        </a:spcAft>
                      </a:pPr>
                      <a:endParaRPr lang="en-US" sz="2000" dirty="0">
                        <a:latin typeface="Times New Roman"/>
                        <a:ea typeface="Times New Roman"/>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F0"/>
                    </a:solidFill>
                  </a:tcPr>
                </a:tc>
                <a:tc>
                  <a:txBody>
                    <a:bodyPr/>
                    <a:lstStyle/>
                    <a:p>
                      <a:pPr marL="0" marR="0">
                        <a:lnSpc>
                          <a:spcPct val="115000"/>
                        </a:lnSpc>
                        <a:spcBef>
                          <a:spcPts val="0"/>
                        </a:spcBef>
                        <a:spcAft>
                          <a:spcPts val="0"/>
                        </a:spcAft>
                      </a:pPr>
                      <a:endParaRPr lang="en-US" sz="2000" dirty="0">
                        <a:latin typeface="Times New Roman"/>
                        <a:ea typeface="Times New Roman"/>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F0"/>
                    </a:solidFill>
                  </a:tcPr>
                </a:tc>
                <a:tc>
                  <a:txBody>
                    <a:bodyPr/>
                    <a:lstStyle/>
                    <a:p>
                      <a:pPr marL="0" marR="0">
                        <a:lnSpc>
                          <a:spcPct val="115000"/>
                        </a:lnSpc>
                        <a:spcBef>
                          <a:spcPts val="0"/>
                        </a:spcBef>
                        <a:spcAft>
                          <a:spcPts val="0"/>
                        </a:spcAft>
                      </a:pPr>
                      <a:endParaRPr lang="en-US" sz="2000" dirty="0">
                        <a:latin typeface="Times New Roman"/>
                        <a:ea typeface="Times New Roman"/>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F0"/>
                    </a:solidFill>
                  </a:tcPr>
                </a:tc>
                <a:extLst>
                  <a:ext uri="{0D108BD9-81ED-4DB2-BD59-A6C34878D82A}">
                    <a16:rowId xmlns:a16="http://schemas.microsoft.com/office/drawing/2014/main" val="10006"/>
                  </a:ext>
                </a:extLst>
              </a:tr>
            </a:tbl>
          </a:graphicData>
        </a:graphic>
      </p:graphicFrame>
      <p:graphicFrame>
        <p:nvGraphicFramePr>
          <p:cNvPr id="8" name="Content Placeholder 7"/>
          <p:cNvGraphicFramePr>
            <a:graphicFrameLocks/>
          </p:cNvGraphicFramePr>
          <p:nvPr/>
        </p:nvGraphicFramePr>
        <p:xfrm>
          <a:off x="457200" y="1524000"/>
          <a:ext cx="1752600" cy="1752600"/>
        </p:xfrm>
        <a:graphic>
          <a:graphicData uri="http://schemas.openxmlformats.org/drawingml/2006/table">
            <a:tbl>
              <a:tblPr/>
              <a:tblGrid>
                <a:gridCol w="350520">
                  <a:extLst>
                    <a:ext uri="{9D8B030D-6E8A-4147-A177-3AD203B41FA5}">
                      <a16:colId xmlns:a16="http://schemas.microsoft.com/office/drawing/2014/main" val="20000"/>
                    </a:ext>
                  </a:extLst>
                </a:gridCol>
                <a:gridCol w="350520">
                  <a:extLst>
                    <a:ext uri="{9D8B030D-6E8A-4147-A177-3AD203B41FA5}">
                      <a16:colId xmlns:a16="http://schemas.microsoft.com/office/drawing/2014/main" val="20001"/>
                    </a:ext>
                  </a:extLst>
                </a:gridCol>
                <a:gridCol w="350520">
                  <a:extLst>
                    <a:ext uri="{9D8B030D-6E8A-4147-A177-3AD203B41FA5}">
                      <a16:colId xmlns:a16="http://schemas.microsoft.com/office/drawing/2014/main" val="20002"/>
                    </a:ext>
                  </a:extLst>
                </a:gridCol>
                <a:gridCol w="350520">
                  <a:extLst>
                    <a:ext uri="{9D8B030D-6E8A-4147-A177-3AD203B41FA5}">
                      <a16:colId xmlns:a16="http://schemas.microsoft.com/office/drawing/2014/main" val="20003"/>
                    </a:ext>
                  </a:extLst>
                </a:gridCol>
                <a:gridCol w="350520">
                  <a:extLst>
                    <a:ext uri="{9D8B030D-6E8A-4147-A177-3AD203B41FA5}">
                      <a16:colId xmlns:a16="http://schemas.microsoft.com/office/drawing/2014/main" val="20004"/>
                    </a:ext>
                  </a:extLst>
                </a:gridCol>
              </a:tblGrid>
              <a:tr h="320040">
                <a:tc>
                  <a:txBody>
                    <a:bodyPr/>
                    <a:lstStyle/>
                    <a:p>
                      <a:pPr marL="0" marR="0">
                        <a:lnSpc>
                          <a:spcPct val="115000"/>
                        </a:lnSpc>
                        <a:spcBef>
                          <a:spcPts val="0"/>
                        </a:spcBef>
                        <a:spcAft>
                          <a:spcPts val="0"/>
                        </a:spcAft>
                      </a:pPr>
                      <a:r>
                        <a:rPr lang="en-US" sz="2000" dirty="0">
                          <a:latin typeface="Times New Roman"/>
                          <a:ea typeface="Times New Roman"/>
                          <a:cs typeface="Mangal"/>
                        </a:rPr>
                        <a:t>3</a:t>
                      </a:r>
                      <a:endParaRPr lang="en-US" sz="1100" dirty="0">
                        <a:latin typeface="Calibri"/>
                        <a:ea typeface="Times New Roman"/>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2000">
                          <a:latin typeface="Times New Roman"/>
                          <a:ea typeface="Times New Roman"/>
                          <a:cs typeface="Mangal"/>
                        </a:rPr>
                        <a:t>3</a:t>
                      </a:r>
                      <a:endParaRPr lang="en-US" sz="1100">
                        <a:latin typeface="Calibri"/>
                        <a:ea typeface="Times New Roman"/>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2000">
                          <a:latin typeface="Times New Roman"/>
                          <a:ea typeface="Times New Roman"/>
                          <a:cs typeface="Mangal"/>
                        </a:rPr>
                        <a:t>2</a:t>
                      </a:r>
                      <a:endParaRPr lang="en-US" sz="1100">
                        <a:latin typeface="Calibri"/>
                        <a:ea typeface="Times New Roman"/>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2000">
                          <a:latin typeface="Times New Roman"/>
                          <a:ea typeface="Times New Roman"/>
                          <a:cs typeface="Mangal"/>
                        </a:rPr>
                        <a:t>1</a:t>
                      </a:r>
                      <a:endParaRPr lang="en-US" sz="1100">
                        <a:latin typeface="Calibri"/>
                        <a:ea typeface="Times New Roman"/>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2000">
                          <a:latin typeface="Times New Roman"/>
                          <a:ea typeface="Times New Roman"/>
                          <a:cs typeface="Mangal"/>
                        </a:rPr>
                        <a:t>0</a:t>
                      </a:r>
                      <a:endParaRPr lang="en-US" sz="1100">
                        <a:latin typeface="Calibri"/>
                        <a:ea typeface="Times New Roman"/>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320040">
                <a:tc>
                  <a:txBody>
                    <a:bodyPr/>
                    <a:lstStyle/>
                    <a:p>
                      <a:pPr marL="0" marR="0">
                        <a:lnSpc>
                          <a:spcPct val="115000"/>
                        </a:lnSpc>
                        <a:spcBef>
                          <a:spcPts val="0"/>
                        </a:spcBef>
                        <a:spcAft>
                          <a:spcPts val="0"/>
                        </a:spcAft>
                      </a:pPr>
                      <a:r>
                        <a:rPr lang="en-US" sz="2000" dirty="0">
                          <a:latin typeface="Times New Roman"/>
                          <a:ea typeface="Times New Roman"/>
                          <a:cs typeface="Mangal"/>
                        </a:rPr>
                        <a:t>0</a:t>
                      </a:r>
                      <a:endParaRPr lang="en-US" sz="1100" dirty="0">
                        <a:latin typeface="Calibri"/>
                        <a:ea typeface="Times New Roman"/>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2000">
                          <a:latin typeface="Times New Roman"/>
                          <a:ea typeface="Times New Roman"/>
                          <a:cs typeface="Mangal"/>
                        </a:rPr>
                        <a:t>0</a:t>
                      </a:r>
                      <a:endParaRPr lang="en-US" sz="1100">
                        <a:latin typeface="Calibri"/>
                        <a:ea typeface="Times New Roman"/>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2000">
                          <a:latin typeface="Times New Roman"/>
                          <a:ea typeface="Times New Roman"/>
                          <a:cs typeface="Mangal"/>
                        </a:rPr>
                        <a:t>1</a:t>
                      </a:r>
                      <a:endParaRPr lang="en-US" sz="1100">
                        <a:latin typeface="Calibri"/>
                        <a:ea typeface="Times New Roman"/>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2000">
                          <a:latin typeface="Times New Roman"/>
                          <a:ea typeface="Times New Roman"/>
                          <a:cs typeface="Mangal"/>
                        </a:rPr>
                        <a:t>3</a:t>
                      </a:r>
                      <a:endParaRPr lang="en-US" sz="1100">
                        <a:latin typeface="Calibri"/>
                        <a:ea typeface="Times New Roman"/>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2000">
                          <a:latin typeface="Times New Roman"/>
                          <a:ea typeface="Times New Roman"/>
                          <a:cs typeface="Mangal"/>
                        </a:rPr>
                        <a:t>1</a:t>
                      </a:r>
                      <a:endParaRPr lang="en-US" sz="1100">
                        <a:latin typeface="Calibri"/>
                        <a:ea typeface="Times New Roman"/>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320040">
                <a:tc>
                  <a:txBody>
                    <a:bodyPr/>
                    <a:lstStyle/>
                    <a:p>
                      <a:pPr marL="0" marR="0">
                        <a:lnSpc>
                          <a:spcPct val="115000"/>
                        </a:lnSpc>
                        <a:spcBef>
                          <a:spcPts val="0"/>
                        </a:spcBef>
                        <a:spcAft>
                          <a:spcPts val="0"/>
                        </a:spcAft>
                      </a:pPr>
                      <a:r>
                        <a:rPr lang="en-US" sz="2000" dirty="0">
                          <a:latin typeface="Times New Roman"/>
                          <a:ea typeface="Times New Roman"/>
                          <a:cs typeface="Mangal"/>
                        </a:rPr>
                        <a:t>3</a:t>
                      </a:r>
                      <a:endParaRPr lang="en-US" sz="1100" dirty="0">
                        <a:latin typeface="Calibri"/>
                        <a:ea typeface="Times New Roman"/>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2000">
                          <a:latin typeface="Times New Roman"/>
                          <a:ea typeface="Times New Roman"/>
                          <a:cs typeface="Mangal"/>
                        </a:rPr>
                        <a:t>1</a:t>
                      </a:r>
                      <a:endParaRPr lang="en-US" sz="1100">
                        <a:latin typeface="Calibri"/>
                        <a:ea typeface="Times New Roman"/>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2000">
                          <a:latin typeface="Times New Roman"/>
                          <a:ea typeface="Times New Roman"/>
                          <a:cs typeface="Mangal"/>
                        </a:rPr>
                        <a:t>2</a:t>
                      </a:r>
                      <a:endParaRPr lang="en-US" sz="1100">
                        <a:latin typeface="Calibri"/>
                        <a:ea typeface="Times New Roman"/>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2000">
                          <a:latin typeface="Times New Roman"/>
                          <a:ea typeface="Times New Roman"/>
                          <a:cs typeface="Mangal"/>
                        </a:rPr>
                        <a:t>2</a:t>
                      </a:r>
                      <a:endParaRPr lang="en-US" sz="1100">
                        <a:latin typeface="Calibri"/>
                        <a:ea typeface="Times New Roman"/>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2000">
                          <a:latin typeface="Times New Roman"/>
                          <a:ea typeface="Times New Roman"/>
                          <a:cs typeface="Mangal"/>
                        </a:rPr>
                        <a:t>3</a:t>
                      </a:r>
                      <a:endParaRPr lang="en-US" sz="1100">
                        <a:latin typeface="Calibri"/>
                        <a:ea typeface="Times New Roman"/>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320040">
                <a:tc>
                  <a:txBody>
                    <a:bodyPr/>
                    <a:lstStyle/>
                    <a:p>
                      <a:pPr marL="0" marR="0">
                        <a:lnSpc>
                          <a:spcPct val="115000"/>
                        </a:lnSpc>
                        <a:spcBef>
                          <a:spcPts val="0"/>
                        </a:spcBef>
                        <a:spcAft>
                          <a:spcPts val="0"/>
                        </a:spcAft>
                      </a:pPr>
                      <a:r>
                        <a:rPr lang="en-US" sz="2000" dirty="0">
                          <a:latin typeface="Times New Roman"/>
                          <a:ea typeface="Times New Roman"/>
                          <a:cs typeface="Mangal"/>
                        </a:rPr>
                        <a:t>2</a:t>
                      </a:r>
                      <a:endParaRPr lang="en-US" sz="1100" dirty="0">
                        <a:latin typeface="Calibri"/>
                        <a:ea typeface="Times New Roman"/>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2000" dirty="0">
                          <a:latin typeface="Times New Roman"/>
                          <a:ea typeface="Times New Roman"/>
                          <a:cs typeface="Mangal"/>
                        </a:rPr>
                        <a:t>0</a:t>
                      </a:r>
                      <a:endParaRPr lang="en-US" sz="1100" dirty="0">
                        <a:latin typeface="Calibri"/>
                        <a:ea typeface="Times New Roman"/>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2000">
                          <a:latin typeface="Times New Roman"/>
                          <a:ea typeface="Times New Roman"/>
                          <a:cs typeface="Mangal"/>
                        </a:rPr>
                        <a:t>0</a:t>
                      </a:r>
                      <a:endParaRPr lang="en-US" sz="1100">
                        <a:latin typeface="Calibri"/>
                        <a:ea typeface="Times New Roman"/>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2000">
                          <a:latin typeface="Times New Roman"/>
                          <a:ea typeface="Times New Roman"/>
                          <a:cs typeface="Mangal"/>
                        </a:rPr>
                        <a:t>2</a:t>
                      </a:r>
                      <a:endParaRPr lang="en-US" sz="1100">
                        <a:latin typeface="Calibri"/>
                        <a:ea typeface="Times New Roman"/>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2000">
                          <a:latin typeface="Times New Roman"/>
                          <a:ea typeface="Times New Roman"/>
                          <a:cs typeface="Mangal"/>
                        </a:rPr>
                        <a:t>2</a:t>
                      </a:r>
                      <a:endParaRPr lang="en-US" sz="1100">
                        <a:latin typeface="Calibri"/>
                        <a:ea typeface="Times New Roman"/>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320040">
                <a:tc>
                  <a:txBody>
                    <a:bodyPr/>
                    <a:lstStyle/>
                    <a:p>
                      <a:pPr marL="0" marR="0">
                        <a:lnSpc>
                          <a:spcPct val="115000"/>
                        </a:lnSpc>
                        <a:spcBef>
                          <a:spcPts val="0"/>
                        </a:spcBef>
                        <a:spcAft>
                          <a:spcPts val="0"/>
                        </a:spcAft>
                      </a:pPr>
                      <a:r>
                        <a:rPr lang="en-US" sz="2000" dirty="0">
                          <a:latin typeface="Times New Roman"/>
                          <a:ea typeface="Times New Roman"/>
                          <a:cs typeface="Mangal"/>
                        </a:rPr>
                        <a:t>2</a:t>
                      </a:r>
                      <a:endParaRPr lang="en-US" sz="1100" dirty="0">
                        <a:latin typeface="Calibri"/>
                        <a:ea typeface="Times New Roman"/>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2000" dirty="0">
                          <a:latin typeface="Times New Roman"/>
                          <a:ea typeface="Times New Roman"/>
                          <a:cs typeface="Mangal"/>
                        </a:rPr>
                        <a:t>0</a:t>
                      </a:r>
                      <a:endParaRPr lang="en-US" sz="1100" dirty="0">
                        <a:latin typeface="Calibri"/>
                        <a:ea typeface="Times New Roman"/>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2000">
                          <a:latin typeface="Times New Roman"/>
                          <a:ea typeface="Times New Roman"/>
                          <a:cs typeface="Mangal"/>
                        </a:rPr>
                        <a:t>0</a:t>
                      </a:r>
                      <a:endParaRPr lang="en-US" sz="1100">
                        <a:latin typeface="Calibri"/>
                        <a:ea typeface="Times New Roman"/>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2000">
                          <a:latin typeface="Times New Roman"/>
                          <a:ea typeface="Times New Roman"/>
                          <a:cs typeface="Mangal"/>
                        </a:rPr>
                        <a:t>0</a:t>
                      </a:r>
                      <a:endParaRPr lang="en-US" sz="1100">
                        <a:latin typeface="Calibri"/>
                        <a:ea typeface="Times New Roman"/>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2000" dirty="0">
                          <a:latin typeface="Times New Roman"/>
                          <a:ea typeface="Times New Roman"/>
                          <a:cs typeface="Mangal"/>
                        </a:rPr>
                        <a:t>1</a:t>
                      </a:r>
                      <a:endParaRPr lang="en-US" sz="1100" dirty="0">
                        <a:latin typeface="Calibri"/>
                        <a:ea typeface="Times New Roman"/>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graphicFrame>
        <p:nvGraphicFramePr>
          <p:cNvPr id="9" name="Table 8"/>
          <p:cNvGraphicFramePr>
            <a:graphicFrameLocks noGrp="1"/>
          </p:cNvGraphicFramePr>
          <p:nvPr/>
        </p:nvGraphicFramePr>
        <p:xfrm>
          <a:off x="2667000" y="1676400"/>
          <a:ext cx="1066800" cy="1066800"/>
        </p:xfrm>
        <a:graphic>
          <a:graphicData uri="http://schemas.openxmlformats.org/drawingml/2006/table">
            <a:tbl>
              <a:tblPr/>
              <a:tblGrid>
                <a:gridCol w="355600">
                  <a:extLst>
                    <a:ext uri="{9D8B030D-6E8A-4147-A177-3AD203B41FA5}">
                      <a16:colId xmlns:a16="http://schemas.microsoft.com/office/drawing/2014/main" val="20000"/>
                    </a:ext>
                  </a:extLst>
                </a:gridCol>
                <a:gridCol w="355600">
                  <a:extLst>
                    <a:ext uri="{9D8B030D-6E8A-4147-A177-3AD203B41FA5}">
                      <a16:colId xmlns:a16="http://schemas.microsoft.com/office/drawing/2014/main" val="20001"/>
                    </a:ext>
                  </a:extLst>
                </a:gridCol>
                <a:gridCol w="355600">
                  <a:extLst>
                    <a:ext uri="{9D8B030D-6E8A-4147-A177-3AD203B41FA5}">
                      <a16:colId xmlns:a16="http://schemas.microsoft.com/office/drawing/2014/main" val="20002"/>
                    </a:ext>
                  </a:extLst>
                </a:gridCol>
              </a:tblGrid>
              <a:tr h="355600">
                <a:tc>
                  <a:txBody>
                    <a:bodyPr/>
                    <a:lstStyle/>
                    <a:p>
                      <a:pPr marL="0" marR="0">
                        <a:lnSpc>
                          <a:spcPct val="115000"/>
                        </a:lnSpc>
                        <a:spcBef>
                          <a:spcPts val="0"/>
                        </a:spcBef>
                        <a:spcAft>
                          <a:spcPts val="0"/>
                        </a:spcAft>
                      </a:pPr>
                      <a:r>
                        <a:rPr lang="en-US" sz="2000" dirty="0">
                          <a:latin typeface="Times New Roman"/>
                          <a:ea typeface="Times New Roman"/>
                          <a:cs typeface="Mangal"/>
                        </a:rPr>
                        <a:t>0</a:t>
                      </a:r>
                      <a:endParaRPr lang="en-US" sz="1100" dirty="0">
                        <a:latin typeface="Calibri"/>
                        <a:ea typeface="Times New Roman"/>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2000">
                          <a:latin typeface="Times New Roman"/>
                          <a:ea typeface="Times New Roman"/>
                          <a:cs typeface="Mangal"/>
                        </a:rPr>
                        <a:t>1</a:t>
                      </a:r>
                      <a:endParaRPr lang="en-US" sz="1100">
                        <a:latin typeface="Calibri"/>
                        <a:ea typeface="Times New Roman"/>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2000">
                          <a:latin typeface="Times New Roman"/>
                          <a:ea typeface="Times New Roman"/>
                          <a:cs typeface="Mangal"/>
                        </a:rPr>
                        <a:t>2</a:t>
                      </a:r>
                      <a:endParaRPr lang="en-US" sz="1100">
                        <a:latin typeface="Calibri"/>
                        <a:ea typeface="Times New Roman"/>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355600">
                <a:tc>
                  <a:txBody>
                    <a:bodyPr/>
                    <a:lstStyle/>
                    <a:p>
                      <a:pPr marL="0" marR="0">
                        <a:lnSpc>
                          <a:spcPct val="115000"/>
                        </a:lnSpc>
                        <a:spcBef>
                          <a:spcPts val="0"/>
                        </a:spcBef>
                        <a:spcAft>
                          <a:spcPts val="0"/>
                        </a:spcAft>
                      </a:pPr>
                      <a:r>
                        <a:rPr lang="en-US" sz="2000">
                          <a:latin typeface="Times New Roman"/>
                          <a:ea typeface="Times New Roman"/>
                          <a:cs typeface="Mangal"/>
                        </a:rPr>
                        <a:t>2</a:t>
                      </a:r>
                      <a:endParaRPr lang="en-US" sz="1100">
                        <a:latin typeface="Calibri"/>
                        <a:ea typeface="Times New Roman"/>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2000" dirty="0">
                          <a:latin typeface="Times New Roman"/>
                          <a:ea typeface="Times New Roman"/>
                          <a:cs typeface="Mangal"/>
                        </a:rPr>
                        <a:t>2</a:t>
                      </a:r>
                      <a:endParaRPr lang="en-US" sz="1100" dirty="0">
                        <a:latin typeface="Calibri"/>
                        <a:ea typeface="Times New Roman"/>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2000">
                          <a:latin typeface="Times New Roman"/>
                          <a:ea typeface="Times New Roman"/>
                          <a:cs typeface="Mangal"/>
                        </a:rPr>
                        <a:t>0</a:t>
                      </a:r>
                      <a:endParaRPr lang="en-US" sz="1100">
                        <a:latin typeface="Calibri"/>
                        <a:ea typeface="Times New Roman"/>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355600">
                <a:tc>
                  <a:txBody>
                    <a:bodyPr/>
                    <a:lstStyle/>
                    <a:p>
                      <a:pPr marL="0" marR="0">
                        <a:lnSpc>
                          <a:spcPct val="115000"/>
                        </a:lnSpc>
                        <a:spcBef>
                          <a:spcPts val="0"/>
                        </a:spcBef>
                        <a:spcAft>
                          <a:spcPts val="0"/>
                        </a:spcAft>
                      </a:pPr>
                      <a:r>
                        <a:rPr lang="en-US" sz="2000">
                          <a:latin typeface="Times New Roman"/>
                          <a:ea typeface="Times New Roman"/>
                          <a:cs typeface="Mangal"/>
                        </a:rPr>
                        <a:t>0</a:t>
                      </a:r>
                      <a:endParaRPr lang="en-US" sz="1100">
                        <a:latin typeface="Calibri"/>
                        <a:ea typeface="Times New Roman"/>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2000" dirty="0">
                          <a:latin typeface="Times New Roman"/>
                          <a:ea typeface="Times New Roman"/>
                          <a:cs typeface="Mangal"/>
                        </a:rPr>
                        <a:t>1</a:t>
                      </a:r>
                      <a:endParaRPr lang="en-US" sz="1100" dirty="0">
                        <a:latin typeface="Calibri"/>
                        <a:ea typeface="Times New Roman"/>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2000" dirty="0">
                          <a:latin typeface="Times New Roman"/>
                          <a:ea typeface="Times New Roman"/>
                          <a:cs typeface="Mangal"/>
                        </a:rPr>
                        <a:t>2</a:t>
                      </a:r>
                      <a:endParaRPr lang="en-US" sz="1100" dirty="0">
                        <a:latin typeface="Calibri"/>
                        <a:ea typeface="Times New Roman"/>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graphicFrame>
        <p:nvGraphicFramePr>
          <p:cNvPr id="13" name="Table 12"/>
          <p:cNvGraphicFramePr>
            <a:graphicFrameLocks noGrp="1"/>
          </p:cNvGraphicFramePr>
          <p:nvPr/>
        </p:nvGraphicFramePr>
        <p:xfrm>
          <a:off x="6629400" y="1371600"/>
          <a:ext cx="2124710" cy="2453640"/>
        </p:xfrm>
        <a:graphic>
          <a:graphicData uri="http://schemas.openxmlformats.org/drawingml/2006/table">
            <a:tbl>
              <a:tblPr/>
              <a:tblGrid>
                <a:gridCol w="303530">
                  <a:extLst>
                    <a:ext uri="{9D8B030D-6E8A-4147-A177-3AD203B41FA5}">
                      <a16:colId xmlns:a16="http://schemas.microsoft.com/office/drawing/2014/main" val="20000"/>
                    </a:ext>
                  </a:extLst>
                </a:gridCol>
                <a:gridCol w="303530">
                  <a:extLst>
                    <a:ext uri="{9D8B030D-6E8A-4147-A177-3AD203B41FA5}">
                      <a16:colId xmlns:a16="http://schemas.microsoft.com/office/drawing/2014/main" val="20001"/>
                    </a:ext>
                  </a:extLst>
                </a:gridCol>
                <a:gridCol w="303530">
                  <a:extLst>
                    <a:ext uri="{9D8B030D-6E8A-4147-A177-3AD203B41FA5}">
                      <a16:colId xmlns:a16="http://schemas.microsoft.com/office/drawing/2014/main" val="20002"/>
                    </a:ext>
                  </a:extLst>
                </a:gridCol>
                <a:gridCol w="303530">
                  <a:extLst>
                    <a:ext uri="{9D8B030D-6E8A-4147-A177-3AD203B41FA5}">
                      <a16:colId xmlns:a16="http://schemas.microsoft.com/office/drawing/2014/main" val="20003"/>
                    </a:ext>
                  </a:extLst>
                </a:gridCol>
                <a:gridCol w="303530">
                  <a:extLst>
                    <a:ext uri="{9D8B030D-6E8A-4147-A177-3AD203B41FA5}">
                      <a16:colId xmlns:a16="http://schemas.microsoft.com/office/drawing/2014/main" val="20004"/>
                    </a:ext>
                  </a:extLst>
                </a:gridCol>
                <a:gridCol w="303530">
                  <a:extLst>
                    <a:ext uri="{9D8B030D-6E8A-4147-A177-3AD203B41FA5}">
                      <a16:colId xmlns:a16="http://schemas.microsoft.com/office/drawing/2014/main" val="20005"/>
                    </a:ext>
                  </a:extLst>
                </a:gridCol>
                <a:gridCol w="303530">
                  <a:extLst>
                    <a:ext uri="{9D8B030D-6E8A-4147-A177-3AD203B41FA5}">
                      <a16:colId xmlns:a16="http://schemas.microsoft.com/office/drawing/2014/main" val="20006"/>
                    </a:ext>
                  </a:extLst>
                </a:gridCol>
              </a:tblGrid>
              <a:tr h="275590">
                <a:tc>
                  <a:txBody>
                    <a:bodyPr/>
                    <a:lstStyle/>
                    <a:p>
                      <a:pPr marL="0" marR="0">
                        <a:lnSpc>
                          <a:spcPct val="115000"/>
                        </a:lnSpc>
                        <a:spcBef>
                          <a:spcPts val="0"/>
                        </a:spcBef>
                        <a:spcAft>
                          <a:spcPts val="0"/>
                        </a:spcAft>
                      </a:pPr>
                      <a:r>
                        <a:rPr lang="en-US" sz="2000">
                          <a:latin typeface="Times New Roman"/>
                          <a:ea typeface="Times New Roman"/>
                          <a:cs typeface="Mangal"/>
                        </a:rPr>
                        <a:t>0</a:t>
                      </a:r>
                      <a:endParaRPr lang="en-US" sz="1100">
                        <a:latin typeface="Calibri"/>
                        <a:ea typeface="Times New Roman"/>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2000">
                          <a:latin typeface="Times New Roman"/>
                          <a:ea typeface="Times New Roman"/>
                          <a:cs typeface="Mangal"/>
                        </a:rPr>
                        <a:t>0</a:t>
                      </a:r>
                      <a:endParaRPr lang="en-US" sz="1100">
                        <a:latin typeface="Calibri"/>
                        <a:ea typeface="Times New Roman"/>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2000">
                          <a:latin typeface="Times New Roman"/>
                          <a:ea typeface="Times New Roman"/>
                          <a:cs typeface="Mangal"/>
                        </a:rPr>
                        <a:t>0</a:t>
                      </a:r>
                      <a:endParaRPr lang="en-US" sz="1100">
                        <a:latin typeface="Calibri"/>
                        <a:ea typeface="Times New Roman"/>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2000">
                          <a:latin typeface="Times New Roman"/>
                          <a:ea typeface="Times New Roman"/>
                          <a:cs typeface="Mangal"/>
                        </a:rPr>
                        <a:t>0</a:t>
                      </a:r>
                      <a:endParaRPr lang="en-US" sz="1100">
                        <a:latin typeface="Calibri"/>
                        <a:ea typeface="Times New Roman"/>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2000">
                          <a:latin typeface="Times New Roman"/>
                          <a:ea typeface="Times New Roman"/>
                          <a:cs typeface="Mangal"/>
                        </a:rPr>
                        <a:t>0</a:t>
                      </a:r>
                      <a:endParaRPr lang="en-US" sz="1100">
                        <a:latin typeface="Calibri"/>
                        <a:ea typeface="Times New Roman"/>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2000">
                          <a:latin typeface="Times New Roman"/>
                          <a:ea typeface="Times New Roman"/>
                          <a:cs typeface="Mangal"/>
                        </a:rPr>
                        <a:t>0</a:t>
                      </a:r>
                      <a:endParaRPr lang="en-US" sz="1100">
                        <a:latin typeface="Calibri"/>
                        <a:ea typeface="Times New Roman"/>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2000">
                          <a:latin typeface="Times New Roman"/>
                          <a:ea typeface="Times New Roman"/>
                          <a:cs typeface="Mangal"/>
                        </a:rPr>
                        <a:t>0</a:t>
                      </a:r>
                      <a:endParaRPr lang="en-US" sz="1100">
                        <a:latin typeface="Calibri"/>
                        <a:ea typeface="Times New Roman"/>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275590">
                <a:tc>
                  <a:txBody>
                    <a:bodyPr/>
                    <a:lstStyle/>
                    <a:p>
                      <a:pPr marL="0" marR="0">
                        <a:lnSpc>
                          <a:spcPct val="115000"/>
                        </a:lnSpc>
                        <a:spcBef>
                          <a:spcPts val="0"/>
                        </a:spcBef>
                        <a:spcAft>
                          <a:spcPts val="0"/>
                        </a:spcAft>
                      </a:pPr>
                      <a:r>
                        <a:rPr lang="en-US" sz="2000">
                          <a:latin typeface="Times New Roman"/>
                          <a:ea typeface="Times New Roman"/>
                          <a:cs typeface="Mangal"/>
                        </a:rPr>
                        <a:t>0</a:t>
                      </a:r>
                      <a:endParaRPr lang="en-US" sz="1100">
                        <a:latin typeface="Calibri"/>
                        <a:ea typeface="Times New Roman"/>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2000">
                          <a:latin typeface="Times New Roman"/>
                          <a:ea typeface="Times New Roman"/>
                          <a:cs typeface="Mangal"/>
                        </a:rPr>
                        <a:t>3</a:t>
                      </a:r>
                      <a:endParaRPr lang="en-US" sz="1100">
                        <a:latin typeface="Calibri"/>
                        <a:ea typeface="Times New Roman"/>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2000">
                          <a:latin typeface="Times New Roman"/>
                          <a:ea typeface="Times New Roman"/>
                          <a:cs typeface="Mangal"/>
                        </a:rPr>
                        <a:t>3</a:t>
                      </a:r>
                      <a:endParaRPr lang="en-US" sz="1100">
                        <a:latin typeface="Calibri"/>
                        <a:ea typeface="Times New Roman"/>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2000">
                          <a:latin typeface="Times New Roman"/>
                          <a:ea typeface="Times New Roman"/>
                          <a:cs typeface="Mangal"/>
                        </a:rPr>
                        <a:t>2</a:t>
                      </a:r>
                      <a:endParaRPr lang="en-US" sz="1100">
                        <a:latin typeface="Calibri"/>
                        <a:ea typeface="Times New Roman"/>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2000">
                          <a:latin typeface="Times New Roman"/>
                          <a:ea typeface="Times New Roman"/>
                          <a:cs typeface="Mangal"/>
                        </a:rPr>
                        <a:t>1</a:t>
                      </a:r>
                      <a:endParaRPr lang="en-US" sz="1100">
                        <a:latin typeface="Calibri"/>
                        <a:ea typeface="Times New Roman"/>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2000">
                          <a:latin typeface="Times New Roman"/>
                          <a:ea typeface="Times New Roman"/>
                          <a:cs typeface="Mangal"/>
                        </a:rPr>
                        <a:t>0</a:t>
                      </a:r>
                      <a:endParaRPr lang="en-US" sz="1100">
                        <a:latin typeface="Calibri"/>
                        <a:ea typeface="Times New Roman"/>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2000">
                          <a:latin typeface="Times New Roman"/>
                          <a:ea typeface="Times New Roman"/>
                          <a:cs typeface="Mangal"/>
                        </a:rPr>
                        <a:t>0</a:t>
                      </a:r>
                      <a:endParaRPr lang="en-US" sz="1100">
                        <a:latin typeface="Calibri"/>
                        <a:ea typeface="Times New Roman"/>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275590">
                <a:tc>
                  <a:txBody>
                    <a:bodyPr/>
                    <a:lstStyle/>
                    <a:p>
                      <a:pPr marL="0" marR="0">
                        <a:lnSpc>
                          <a:spcPct val="115000"/>
                        </a:lnSpc>
                        <a:spcBef>
                          <a:spcPts val="0"/>
                        </a:spcBef>
                        <a:spcAft>
                          <a:spcPts val="0"/>
                        </a:spcAft>
                      </a:pPr>
                      <a:r>
                        <a:rPr lang="en-US" sz="2000">
                          <a:latin typeface="Times New Roman"/>
                          <a:ea typeface="Times New Roman"/>
                          <a:cs typeface="Mangal"/>
                        </a:rPr>
                        <a:t>0</a:t>
                      </a:r>
                      <a:endParaRPr lang="en-US" sz="1100">
                        <a:latin typeface="Calibri"/>
                        <a:ea typeface="Times New Roman"/>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2000">
                          <a:latin typeface="Times New Roman"/>
                          <a:ea typeface="Times New Roman"/>
                          <a:cs typeface="Mangal"/>
                        </a:rPr>
                        <a:t>0</a:t>
                      </a:r>
                      <a:endParaRPr lang="en-US" sz="1100">
                        <a:latin typeface="Calibri"/>
                        <a:ea typeface="Times New Roman"/>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2000">
                          <a:latin typeface="Times New Roman"/>
                          <a:ea typeface="Times New Roman"/>
                          <a:cs typeface="Mangal"/>
                        </a:rPr>
                        <a:t>0</a:t>
                      </a:r>
                      <a:endParaRPr lang="en-US" sz="1100">
                        <a:latin typeface="Calibri"/>
                        <a:ea typeface="Times New Roman"/>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2000">
                          <a:latin typeface="Times New Roman"/>
                          <a:ea typeface="Times New Roman"/>
                          <a:cs typeface="Mangal"/>
                        </a:rPr>
                        <a:t>1</a:t>
                      </a:r>
                      <a:endParaRPr lang="en-US" sz="1100">
                        <a:latin typeface="Calibri"/>
                        <a:ea typeface="Times New Roman"/>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2000">
                          <a:latin typeface="Times New Roman"/>
                          <a:ea typeface="Times New Roman"/>
                          <a:cs typeface="Mangal"/>
                        </a:rPr>
                        <a:t>3</a:t>
                      </a:r>
                      <a:endParaRPr lang="en-US" sz="1100">
                        <a:latin typeface="Calibri"/>
                        <a:ea typeface="Times New Roman"/>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2000">
                          <a:latin typeface="Times New Roman"/>
                          <a:ea typeface="Times New Roman"/>
                          <a:cs typeface="Mangal"/>
                        </a:rPr>
                        <a:t>1</a:t>
                      </a:r>
                      <a:endParaRPr lang="en-US" sz="1100">
                        <a:latin typeface="Calibri"/>
                        <a:ea typeface="Times New Roman"/>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2000">
                          <a:latin typeface="Times New Roman"/>
                          <a:ea typeface="Times New Roman"/>
                          <a:cs typeface="Mangal"/>
                        </a:rPr>
                        <a:t>0</a:t>
                      </a:r>
                      <a:endParaRPr lang="en-US" sz="1100">
                        <a:latin typeface="Calibri"/>
                        <a:ea typeface="Times New Roman"/>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284480">
                <a:tc>
                  <a:txBody>
                    <a:bodyPr/>
                    <a:lstStyle/>
                    <a:p>
                      <a:pPr marL="0" marR="0">
                        <a:lnSpc>
                          <a:spcPct val="115000"/>
                        </a:lnSpc>
                        <a:spcBef>
                          <a:spcPts val="0"/>
                        </a:spcBef>
                        <a:spcAft>
                          <a:spcPts val="0"/>
                        </a:spcAft>
                      </a:pPr>
                      <a:r>
                        <a:rPr lang="en-US" sz="2000">
                          <a:latin typeface="Times New Roman"/>
                          <a:ea typeface="Times New Roman"/>
                          <a:cs typeface="Mangal"/>
                        </a:rPr>
                        <a:t>0</a:t>
                      </a:r>
                      <a:endParaRPr lang="en-US" sz="1100">
                        <a:latin typeface="Calibri"/>
                        <a:ea typeface="Times New Roman"/>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2000">
                          <a:latin typeface="Times New Roman"/>
                          <a:ea typeface="Times New Roman"/>
                          <a:cs typeface="Mangal"/>
                        </a:rPr>
                        <a:t>3</a:t>
                      </a:r>
                      <a:endParaRPr lang="en-US" sz="1100">
                        <a:latin typeface="Calibri"/>
                        <a:ea typeface="Times New Roman"/>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2000">
                          <a:latin typeface="Times New Roman"/>
                          <a:ea typeface="Times New Roman"/>
                          <a:cs typeface="Mangal"/>
                        </a:rPr>
                        <a:t>1</a:t>
                      </a:r>
                      <a:endParaRPr lang="en-US" sz="1100">
                        <a:latin typeface="Calibri"/>
                        <a:ea typeface="Times New Roman"/>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2000">
                          <a:latin typeface="Times New Roman"/>
                          <a:ea typeface="Times New Roman"/>
                          <a:cs typeface="Mangal"/>
                        </a:rPr>
                        <a:t>2</a:t>
                      </a:r>
                      <a:endParaRPr lang="en-US" sz="1100">
                        <a:latin typeface="Calibri"/>
                        <a:ea typeface="Times New Roman"/>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2000">
                          <a:latin typeface="Times New Roman"/>
                          <a:ea typeface="Times New Roman"/>
                          <a:cs typeface="Mangal"/>
                        </a:rPr>
                        <a:t>2</a:t>
                      </a:r>
                      <a:endParaRPr lang="en-US" sz="1100">
                        <a:latin typeface="Calibri"/>
                        <a:ea typeface="Times New Roman"/>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2000">
                          <a:latin typeface="Times New Roman"/>
                          <a:ea typeface="Times New Roman"/>
                          <a:cs typeface="Mangal"/>
                        </a:rPr>
                        <a:t>3</a:t>
                      </a:r>
                      <a:endParaRPr lang="en-US" sz="1100">
                        <a:latin typeface="Calibri"/>
                        <a:ea typeface="Times New Roman"/>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2000">
                          <a:latin typeface="Times New Roman"/>
                          <a:ea typeface="Times New Roman"/>
                          <a:cs typeface="Mangal"/>
                        </a:rPr>
                        <a:t>0</a:t>
                      </a:r>
                      <a:endParaRPr lang="en-US" sz="1100">
                        <a:latin typeface="Calibri"/>
                        <a:ea typeface="Times New Roman"/>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275590">
                <a:tc>
                  <a:txBody>
                    <a:bodyPr/>
                    <a:lstStyle/>
                    <a:p>
                      <a:pPr marL="0" marR="0">
                        <a:lnSpc>
                          <a:spcPct val="115000"/>
                        </a:lnSpc>
                        <a:spcBef>
                          <a:spcPts val="0"/>
                        </a:spcBef>
                        <a:spcAft>
                          <a:spcPts val="0"/>
                        </a:spcAft>
                      </a:pPr>
                      <a:r>
                        <a:rPr lang="en-US" sz="2000">
                          <a:latin typeface="Times New Roman"/>
                          <a:ea typeface="Times New Roman"/>
                          <a:cs typeface="Mangal"/>
                        </a:rPr>
                        <a:t>0</a:t>
                      </a:r>
                      <a:endParaRPr lang="en-US" sz="1100">
                        <a:latin typeface="Calibri"/>
                        <a:ea typeface="Times New Roman"/>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2000">
                          <a:latin typeface="Times New Roman"/>
                          <a:ea typeface="Times New Roman"/>
                          <a:cs typeface="Mangal"/>
                        </a:rPr>
                        <a:t>2</a:t>
                      </a:r>
                      <a:endParaRPr lang="en-US" sz="1100">
                        <a:latin typeface="Calibri"/>
                        <a:ea typeface="Times New Roman"/>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2000">
                          <a:latin typeface="Times New Roman"/>
                          <a:ea typeface="Times New Roman"/>
                          <a:cs typeface="Mangal"/>
                        </a:rPr>
                        <a:t>0</a:t>
                      </a:r>
                      <a:endParaRPr lang="en-US" sz="1100">
                        <a:latin typeface="Calibri"/>
                        <a:ea typeface="Times New Roman"/>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2000">
                          <a:latin typeface="Times New Roman"/>
                          <a:ea typeface="Times New Roman"/>
                          <a:cs typeface="Mangal"/>
                        </a:rPr>
                        <a:t>0</a:t>
                      </a:r>
                      <a:endParaRPr lang="en-US" sz="1100">
                        <a:latin typeface="Calibri"/>
                        <a:ea typeface="Times New Roman"/>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2000">
                          <a:latin typeface="Times New Roman"/>
                          <a:ea typeface="Times New Roman"/>
                          <a:cs typeface="Mangal"/>
                        </a:rPr>
                        <a:t>2</a:t>
                      </a:r>
                      <a:endParaRPr lang="en-US" sz="1100">
                        <a:latin typeface="Calibri"/>
                        <a:ea typeface="Times New Roman"/>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2000">
                          <a:latin typeface="Times New Roman"/>
                          <a:ea typeface="Times New Roman"/>
                          <a:cs typeface="Mangal"/>
                        </a:rPr>
                        <a:t>2</a:t>
                      </a:r>
                      <a:endParaRPr lang="en-US" sz="1100">
                        <a:latin typeface="Calibri"/>
                        <a:ea typeface="Times New Roman"/>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2000">
                          <a:latin typeface="Times New Roman"/>
                          <a:ea typeface="Times New Roman"/>
                          <a:cs typeface="Mangal"/>
                        </a:rPr>
                        <a:t>0</a:t>
                      </a:r>
                      <a:endParaRPr lang="en-US" sz="1100">
                        <a:latin typeface="Calibri"/>
                        <a:ea typeface="Times New Roman"/>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284480">
                <a:tc>
                  <a:txBody>
                    <a:bodyPr/>
                    <a:lstStyle/>
                    <a:p>
                      <a:pPr marL="0" marR="0">
                        <a:lnSpc>
                          <a:spcPct val="115000"/>
                        </a:lnSpc>
                        <a:spcBef>
                          <a:spcPts val="0"/>
                        </a:spcBef>
                        <a:spcAft>
                          <a:spcPts val="0"/>
                        </a:spcAft>
                      </a:pPr>
                      <a:r>
                        <a:rPr lang="en-US" sz="2000">
                          <a:latin typeface="Times New Roman"/>
                          <a:ea typeface="Times New Roman"/>
                          <a:cs typeface="Mangal"/>
                        </a:rPr>
                        <a:t>0</a:t>
                      </a:r>
                      <a:endParaRPr lang="en-US" sz="1100">
                        <a:latin typeface="Calibri"/>
                        <a:ea typeface="Times New Roman"/>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2000">
                          <a:latin typeface="Times New Roman"/>
                          <a:ea typeface="Times New Roman"/>
                          <a:cs typeface="Mangal"/>
                        </a:rPr>
                        <a:t>2</a:t>
                      </a:r>
                      <a:endParaRPr lang="en-US" sz="1100">
                        <a:latin typeface="Calibri"/>
                        <a:ea typeface="Times New Roman"/>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2000">
                          <a:latin typeface="Times New Roman"/>
                          <a:ea typeface="Times New Roman"/>
                          <a:cs typeface="Mangal"/>
                        </a:rPr>
                        <a:t>0</a:t>
                      </a:r>
                      <a:endParaRPr lang="en-US" sz="1100">
                        <a:latin typeface="Calibri"/>
                        <a:ea typeface="Times New Roman"/>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2000">
                          <a:latin typeface="Times New Roman"/>
                          <a:ea typeface="Times New Roman"/>
                          <a:cs typeface="Mangal"/>
                        </a:rPr>
                        <a:t>0</a:t>
                      </a:r>
                      <a:endParaRPr lang="en-US" sz="1100">
                        <a:latin typeface="Calibri"/>
                        <a:ea typeface="Times New Roman"/>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2000">
                          <a:latin typeface="Times New Roman"/>
                          <a:ea typeface="Times New Roman"/>
                          <a:cs typeface="Mangal"/>
                        </a:rPr>
                        <a:t>0</a:t>
                      </a:r>
                      <a:endParaRPr lang="en-US" sz="1100">
                        <a:latin typeface="Calibri"/>
                        <a:ea typeface="Times New Roman"/>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2000">
                          <a:latin typeface="Times New Roman"/>
                          <a:ea typeface="Times New Roman"/>
                          <a:cs typeface="Mangal"/>
                        </a:rPr>
                        <a:t>1</a:t>
                      </a:r>
                      <a:endParaRPr lang="en-US" sz="1100">
                        <a:latin typeface="Calibri"/>
                        <a:ea typeface="Times New Roman"/>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2000">
                          <a:latin typeface="Times New Roman"/>
                          <a:ea typeface="Times New Roman"/>
                          <a:cs typeface="Mangal"/>
                        </a:rPr>
                        <a:t>0</a:t>
                      </a:r>
                      <a:endParaRPr lang="en-US" sz="1100">
                        <a:latin typeface="Calibri"/>
                        <a:ea typeface="Times New Roman"/>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284480">
                <a:tc>
                  <a:txBody>
                    <a:bodyPr/>
                    <a:lstStyle/>
                    <a:p>
                      <a:pPr marL="0" marR="0">
                        <a:lnSpc>
                          <a:spcPct val="115000"/>
                        </a:lnSpc>
                        <a:spcBef>
                          <a:spcPts val="0"/>
                        </a:spcBef>
                        <a:spcAft>
                          <a:spcPts val="0"/>
                        </a:spcAft>
                      </a:pPr>
                      <a:r>
                        <a:rPr lang="en-US" sz="2000">
                          <a:latin typeface="Times New Roman"/>
                          <a:ea typeface="Times New Roman"/>
                          <a:cs typeface="Mangal"/>
                        </a:rPr>
                        <a:t>0</a:t>
                      </a:r>
                      <a:endParaRPr lang="en-US" sz="1100">
                        <a:latin typeface="Calibri"/>
                        <a:ea typeface="Times New Roman"/>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2000">
                          <a:latin typeface="Times New Roman"/>
                          <a:ea typeface="Times New Roman"/>
                          <a:cs typeface="Mangal"/>
                        </a:rPr>
                        <a:t>0</a:t>
                      </a:r>
                      <a:endParaRPr lang="en-US" sz="1100">
                        <a:latin typeface="Calibri"/>
                        <a:ea typeface="Times New Roman"/>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2000">
                          <a:latin typeface="Times New Roman"/>
                          <a:ea typeface="Times New Roman"/>
                          <a:cs typeface="Mangal"/>
                        </a:rPr>
                        <a:t>0</a:t>
                      </a:r>
                      <a:endParaRPr lang="en-US" sz="1100">
                        <a:latin typeface="Calibri"/>
                        <a:ea typeface="Times New Roman"/>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2000">
                          <a:latin typeface="Times New Roman"/>
                          <a:ea typeface="Times New Roman"/>
                          <a:cs typeface="Mangal"/>
                        </a:rPr>
                        <a:t>0</a:t>
                      </a:r>
                      <a:endParaRPr lang="en-US" sz="1100">
                        <a:latin typeface="Calibri"/>
                        <a:ea typeface="Times New Roman"/>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2000">
                          <a:latin typeface="Times New Roman"/>
                          <a:ea typeface="Times New Roman"/>
                          <a:cs typeface="Mangal"/>
                        </a:rPr>
                        <a:t>0</a:t>
                      </a:r>
                      <a:endParaRPr lang="en-US" sz="1100">
                        <a:latin typeface="Calibri"/>
                        <a:ea typeface="Times New Roman"/>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2000">
                          <a:latin typeface="Times New Roman"/>
                          <a:ea typeface="Times New Roman"/>
                          <a:cs typeface="Mangal"/>
                        </a:rPr>
                        <a:t>0</a:t>
                      </a:r>
                      <a:endParaRPr lang="en-US" sz="1100">
                        <a:latin typeface="Calibri"/>
                        <a:ea typeface="Times New Roman"/>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2000" dirty="0">
                          <a:latin typeface="Times New Roman"/>
                          <a:ea typeface="Times New Roman"/>
                          <a:cs typeface="Mangal"/>
                        </a:rPr>
                        <a:t>0</a:t>
                      </a:r>
                      <a:endParaRPr lang="en-US" sz="1100" dirty="0">
                        <a:latin typeface="Calibri"/>
                        <a:ea typeface="Times New Roman"/>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graphicFrame>
        <p:nvGraphicFramePr>
          <p:cNvPr id="14" name="Table 13"/>
          <p:cNvGraphicFramePr>
            <a:graphicFrameLocks noGrp="1"/>
          </p:cNvGraphicFramePr>
          <p:nvPr/>
        </p:nvGraphicFramePr>
        <p:xfrm>
          <a:off x="2667000" y="4038600"/>
          <a:ext cx="2282825" cy="2111588"/>
        </p:xfrm>
        <a:graphic>
          <a:graphicData uri="http://schemas.openxmlformats.org/drawingml/2006/table">
            <a:tbl>
              <a:tblPr/>
              <a:tblGrid>
                <a:gridCol w="456565">
                  <a:extLst>
                    <a:ext uri="{9D8B030D-6E8A-4147-A177-3AD203B41FA5}">
                      <a16:colId xmlns:a16="http://schemas.microsoft.com/office/drawing/2014/main" val="20000"/>
                    </a:ext>
                  </a:extLst>
                </a:gridCol>
                <a:gridCol w="456565">
                  <a:extLst>
                    <a:ext uri="{9D8B030D-6E8A-4147-A177-3AD203B41FA5}">
                      <a16:colId xmlns:a16="http://schemas.microsoft.com/office/drawing/2014/main" val="20001"/>
                    </a:ext>
                  </a:extLst>
                </a:gridCol>
                <a:gridCol w="456565">
                  <a:extLst>
                    <a:ext uri="{9D8B030D-6E8A-4147-A177-3AD203B41FA5}">
                      <a16:colId xmlns:a16="http://schemas.microsoft.com/office/drawing/2014/main" val="20002"/>
                    </a:ext>
                  </a:extLst>
                </a:gridCol>
                <a:gridCol w="456565">
                  <a:extLst>
                    <a:ext uri="{9D8B030D-6E8A-4147-A177-3AD203B41FA5}">
                      <a16:colId xmlns:a16="http://schemas.microsoft.com/office/drawing/2014/main" val="20003"/>
                    </a:ext>
                  </a:extLst>
                </a:gridCol>
                <a:gridCol w="456565">
                  <a:extLst>
                    <a:ext uri="{9D8B030D-6E8A-4147-A177-3AD203B41FA5}">
                      <a16:colId xmlns:a16="http://schemas.microsoft.com/office/drawing/2014/main" val="20004"/>
                    </a:ext>
                  </a:extLst>
                </a:gridCol>
              </a:tblGrid>
              <a:tr h="440267">
                <a:tc>
                  <a:txBody>
                    <a:bodyPr/>
                    <a:lstStyle/>
                    <a:p>
                      <a:pPr marL="0" marR="0">
                        <a:lnSpc>
                          <a:spcPct val="115000"/>
                        </a:lnSpc>
                        <a:spcBef>
                          <a:spcPts val="0"/>
                        </a:spcBef>
                        <a:spcAft>
                          <a:spcPts val="0"/>
                        </a:spcAft>
                      </a:pPr>
                      <a:r>
                        <a:rPr lang="en-US" sz="2000" dirty="0">
                          <a:latin typeface="Times New Roman"/>
                          <a:ea typeface="Times New Roman"/>
                          <a:cs typeface="Mangal"/>
                        </a:rPr>
                        <a:t>6</a:t>
                      </a:r>
                      <a:endParaRPr lang="en-US" sz="1100" dirty="0">
                        <a:latin typeface="Calibri"/>
                        <a:ea typeface="Times New Roman"/>
                        <a:cs typeface="Mangal"/>
                      </a:endParaRPr>
                    </a:p>
                  </a:txBody>
                  <a:tcPr marL="68580" marR="6858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2000">
                          <a:latin typeface="Times New Roman"/>
                          <a:ea typeface="Times New Roman"/>
                          <a:cs typeface="Mangal"/>
                        </a:rPr>
                        <a:t>14</a:t>
                      </a:r>
                      <a:endParaRPr lang="en-US" sz="1100">
                        <a:latin typeface="Calibri"/>
                        <a:ea typeface="Times New Roman"/>
                        <a:cs typeface="Mangal"/>
                      </a:endParaRPr>
                    </a:p>
                  </a:txBody>
                  <a:tcPr marL="68580" marR="6858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2000">
                          <a:latin typeface="Times New Roman"/>
                          <a:ea typeface="Times New Roman"/>
                          <a:cs typeface="Mangal"/>
                        </a:rPr>
                        <a:t>17</a:t>
                      </a:r>
                      <a:endParaRPr lang="en-US" sz="1100">
                        <a:latin typeface="Calibri"/>
                        <a:ea typeface="Times New Roman"/>
                        <a:cs typeface="Mangal"/>
                      </a:endParaRPr>
                    </a:p>
                  </a:txBody>
                  <a:tcPr marL="68580" marR="6858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2000">
                          <a:latin typeface="Times New Roman"/>
                          <a:ea typeface="Times New Roman"/>
                          <a:cs typeface="Mangal"/>
                        </a:rPr>
                        <a:t>11</a:t>
                      </a:r>
                      <a:endParaRPr lang="en-US" sz="1100">
                        <a:latin typeface="Calibri"/>
                        <a:ea typeface="Times New Roman"/>
                        <a:cs typeface="Mangal"/>
                      </a:endParaRPr>
                    </a:p>
                  </a:txBody>
                  <a:tcPr marL="68580" marR="6858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2000">
                          <a:latin typeface="Times New Roman"/>
                          <a:ea typeface="Times New Roman"/>
                          <a:cs typeface="Mangal"/>
                        </a:rPr>
                        <a:t>3</a:t>
                      </a:r>
                      <a:endParaRPr lang="en-US" sz="1100">
                        <a:latin typeface="Calibri"/>
                        <a:ea typeface="Times New Roman"/>
                        <a:cs typeface="Mangal"/>
                      </a:endParaRPr>
                    </a:p>
                  </a:txBody>
                  <a:tcPr marL="68580" marR="6858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440267">
                <a:tc>
                  <a:txBody>
                    <a:bodyPr/>
                    <a:lstStyle/>
                    <a:p>
                      <a:pPr marL="0" marR="0">
                        <a:lnSpc>
                          <a:spcPct val="115000"/>
                        </a:lnSpc>
                        <a:spcBef>
                          <a:spcPts val="0"/>
                        </a:spcBef>
                        <a:spcAft>
                          <a:spcPts val="0"/>
                        </a:spcAft>
                      </a:pPr>
                      <a:r>
                        <a:rPr lang="en-US" sz="2000">
                          <a:latin typeface="Times New Roman"/>
                          <a:ea typeface="Times New Roman"/>
                          <a:cs typeface="Mangal"/>
                        </a:rPr>
                        <a:t>14</a:t>
                      </a:r>
                      <a:endParaRPr lang="en-US" sz="1100">
                        <a:latin typeface="Calibri"/>
                        <a:ea typeface="Times New Roman"/>
                        <a:cs typeface="Mangal"/>
                      </a:endParaRPr>
                    </a:p>
                  </a:txBody>
                  <a:tcPr marL="68580" marR="6858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2000" dirty="0">
                          <a:latin typeface="Times New Roman"/>
                          <a:ea typeface="Times New Roman"/>
                          <a:cs typeface="Mangal"/>
                        </a:rPr>
                        <a:t>12</a:t>
                      </a:r>
                      <a:endParaRPr lang="en-US" sz="1100" dirty="0">
                        <a:latin typeface="Calibri"/>
                        <a:ea typeface="Times New Roman"/>
                        <a:cs typeface="Mangal"/>
                      </a:endParaRPr>
                    </a:p>
                  </a:txBody>
                  <a:tcPr marL="68580" marR="6858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2000" dirty="0">
                          <a:latin typeface="Times New Roman"/>
                          <a:ea typeface="Times New Roman"/>
                          <a:cs typeface="Mangal"/>
                        </a:rPr>
                        <a:t>12</a:t>
                      </a:r>
                      <a:endParaRPr lang="en-US" sz="1100" dirty="0">
                        <a:latin typeface="Calibri"/>
                        <a:ea typeface="Times New Roman"/>
                        <a:cs typeface="Mangal"/>
                      </a:endParaRPr>
                    </a:p>
                  </a:txBody>
                  <a:tcPr marL="68580" marR="6858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2000">
                          <a:latin typeface="Times New Roman"/>
                          <a:ea typeface="Times New Roman"/>
                          <a:cs typeface="Mangal"/>
                        </a:rPr>
                        <a:t>17</a:t>
                      </a:r>
                      <a:endParaRPr lang="en-US" sz="1100">
                        <a:latin typeface="Calibri"/>
                        <a:ea typeface="Times New Roman"/>
                        <a:cs typeface="Mangal"/>
                      </a:endParaRPr>
                    </a:p>
                  </a:txBody>
                  <a:tcPr marL="68580" marR="6858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2000">
                          <a:latin typeface="Times New Roman"/>
                          <a:ea typeface="Times New Roman"/>
                          <a:cs typeface="Mangal"/>
                        </a:rPr>
                        <a:t>11</a:t>
                      </a:r>
                      <a:endParaRPr lang="en-US" sz="1100">
                        <a:latin typeface="Calibri"/>
                        <a:ea typeface="Times New Roman"/>
                        <a:cs typeface="Mangal"/>
                      </a:endParaRPr>
                    </a:p>
                  </a:txBody>
                  <a:tcPr marL="68580" marR="6858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440267">
                <a:tc>
                  <a:txBody>
                    <a:bodyPr/>
                    <a:lstStyle/>
                    <a:p>
                      <a:pPr marL="0" marR="0">
                        <a:lnSpc>
                          <a:spcPct val="115000"/>
                        </a:lnSpc>
                        <a:spcBef>
                          <a:spcPts val="0"/>
                        </a:spcBef>
                        <a:spcAft>
                          <a:spcPts val="0"/>
                        </a:spcAft>
                      </a:pPr>
                      <a:r>
                        <a:rPr lang="en-US" sz="2000">
                          <a:latin typeface="Times New Roman"/>
                          <a:ea typeface="Times New Roman"/>
                          <a:cs typeface="Mangal"/>
                        </a:rPr>
                        <a:t>5</a:t>
                      </a:r>
                      <a:endParaRPr lang="en-US" sz="1100">
                        <a:latin typeface="Calibri"/>
                        <a:ea typeface="Times New Roman"/>
                        <a:cs typeface="Mangal"/>
                      </a:endParaRPr>
                    </a:p>
                  </a:txBody>
                  <a:tcPr marL="68580" marR="6858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2000">
                          <a:latin typeface="Times New Roman"/>
                          <a:ea typeface="Times New Roman"/>
                          <a:cs typeface="Mangal"/>
                        </a:rPr>
                        <a:t>10</a:t>
                      </a:r>
                      <a:endParaRPr lang="en-US" sz="1100">
                        <a:latin typeface="Calibri"/>
                        <a:ea typeface="Times New Roman"/>
                        <a:cs typeface="Mangal"/>
                      </a:endParaRPr>
                    </a:p>
                  </a:txBody>
                  <a:tcPr marL="68580" marR="6858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2000" dirty="0">
                          <a:latin typeface="Times New Roman"/>
                          <a:ea typeface="Times New Roman"/>
                          <a:cs typeface="Mangal"/>
                        </a:rPr>
                        <a:t>17</a:t>
                      </a:r>
                      <a:endParaRPr lang="en-US" sz="1100" dirty="0">
                        <a:latin typeface="Calibri"/>
                        <a:ea typeface="Times New Roman"/>
                        <a:cs typeface="Mangal"/>
                      </a:endParaRPr>
                    </a:p>
                  </a:txBody>
                  <a:tcPr marL="68580" marR="6858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2000" dirty="0">
                          <a:latin typeface="Times New Roman"/>
                          <a:ea typeface="Times New Roman"/>
                          <a:cs typeface="Mangal"/>
                        </a:rPr>
                        <a:t>19</a:t>
                      </a:r>
                      <a:endParaRPr lang="en-US" sz="1100" dirty="0">
                        <a:latin typeface="Calibri"/>
                        <a:ea typeface="Times New Roman"/>
                        <a:cs typeface="Mangal"/>
                      </a:endParaRPr>
                    </a:p>
                  </a:txBody>
                  <a:tcPr marL="68580" marR="6858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2000">
                          <a:latin typeface="Times New Roman"/>
                          <a:ea typeface="Times New Roman"/>
                          <a:cs typeface="Mangal"/>
                        </a:rPr>
                        <a:t>13</a:t>
                      </a:r>
                      <a:endParaRPr lang="en-US" sz="1100">
                        <a:latin typeface="Calibri"/>
                        <a:ea typeface="Times New Roman"/>
                        <a:cs typeface="Mangal"/>
                      </a:endParaRPr>
                    </a:p>
                  </a:txBody>
                  <a:tcPr marL="68580" marR="6858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440267">
                <a:tc>
                  <a:txBody>
                    <a:bodyPr/>
                    <a:lstStyle/>
                    <a:p>
                      <a:pPr marL="0" marR="0">
                        <a:lnSpc>
                          <a:spcPct val="115000"/>
                        </a:lnSpc>
                        <a:spcBef>
                          <a:spcPts val="0"/>
                        </a:spcBef>
                        <a:spcAft>
                          <a:spcPts val="0"/>
                        </a:spcAft>
                      </a:pPr>
                      <a:r>
                        <a:rPr lang="en-US" sz="2000">
                          <a:latin typeface="Times New Roman"/>
                          <a:ea typeface="Times New Roman"/>
                          <a:cs typeface="Mangal"/>
                        </a:rPr>
                        <a:t>11</a:t>
                      </a:r>
                      <a:endParaRPr lang="en-US" sz="1100">
                        <a:latin typeface="Calibri"/>
                        <a:ea typeface="Times New Roman"/>
                        <a:cs typeface="Mangal"/>
                      </a:endParaRPr>
                    </a:p>
                  </a:txBody>
                  <a:tcPr marL="68580" marR="6858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2000">
                          <a:latin typeface="Times New Roman"/>
                          <a:ea typeface="Times New Roman"/>
                          <a:cs typeface="Mangal"/>
                        </a:rPr>
                        <a:t>9</a:t>
                      </a:r>
                      <a:endParaRPr lang="en-US" sz="1100">
                        <a:latin typeface="Calibri"/>
                        <a:ea typeface="Times New Roman"/>
                        <a:cs typeface="Mangal"/>
                      </a:endParaRPr>
                    </a:p>
                  </a:txBody>
                  <a:tcPr marL="68580" marR="6858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2000">
                          <a:latin typeface="Times New Roman"/>
                          <a:ea typeface="Times New Roman"/>
                          <a:cs typeface="Mangal"/>
                        </a:rPr>
                        <a:t>6</a:t>
                      </a:r>
                      <a:endParaRPr lang="en-US" sz="1100">
                        <a:latin typeface="Calibri"/>
                        <a:ea typeface="Times New Roman"/>
                        <a:cs typeface="Mangal"/>
                      </a:endParaRPr>
                    </a:p>
                  </a:txBody>
                  <a:tcPr marL="68580" marR="6858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2000" dirty="0">
                          <a:latin typeface="Times New Roman"/>
                          <a:ea typeface="Times New Roman"/>
                          <a:cs typeface="Mangal"/>
                        </a:rPr>
                        <a:t>14</a:t>
                      </a:r>
                      <a:endParaRPr lang="en-US" sz="1100" dirty="0">
                        <a:latin typeface="Calibri"/>
                        <a:ea typeface="Times New Roman"/>
                        <a:cs typeface="Mangal"/>
                      </a:endParaRPr>
                    </a:p>
                  </a:txBody>
                  <a:tcPr marL="68580" marR="6858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2000" dirty="0">
                          <a:latin typeface="Times New Roman"/>
                          <a:ea typeface="Times New Roman"/>
                          <a:cs typeface="Mangal"/>
                        </a:rPr>
                        <a:t>12</a:t>
                      </a:r>
                      <a:endParaRPr lang="en-US" sz="1100" dirty="0">
                        <a:latin typeface="Calibri"/>
                        <a:ea typeface="Times New Roman"/>
                        <a:cs typeface="Mangal"/>
                      </a:endParaRPr>
                    </a:p>
                  </a:txBody>
                  <a:tcPr marL="68580" marR="6858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220133">
                <a:tc>
                  <a:txBody>
                    <a:bodyPr/>
                    <a:lstStyle/>
                    <a:p>
                      <a:pPr marL="0" marR="0">
                        <a:lnSpc>
                          <a:spcPct val="115000"/>
                        </a:lnSpc>
                        <a:spcBef>
                          <a:spcPts val="0"/>
                        </a:spcBef>
                        <a:spcAft>
                          <a:spcPts val="0"/>
                        </a:spcAft>
                      </a:pPr>
                      <a:r>
                        <a:rPr lang="en-US" sz="2000">
                          <a:latin typeface="Times New Roman"/>
                          <a:ea typeface="Times New Roman"/>
                          <a:cs typeface="Mangal"/>
                        </a:rPr>
                        <a:t>6</a:t>
                      </a:r>
                      <a:endParaRPr lang="en-US" sz="1100">
                        <a:latin typeface="Calibri"/>
                        <a:ea typeface="Times New Roman"/>
                        <a:cs typeface="Mangal"/>
                      </a:endParaRPr>
                    </a:p>
                  </a:txBody>
                  <a:tcPr marL="68580" marR="6858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2000">
                          <a:latin typeface="Times New Roman"/>
                          <a:ea typeface="Times New Roman"/>
                          <a:cs typeface="Mangal"/>
                        </a:rPr>
                        <a:t>4</a:t>
                      </a:r>
                      <a:endParaRPr lang="en-US" sz="1100">
                        <a:latin typeface="Calibri"/>
                        <a:ea typeface="Times New Roman"/>
                        <a:cs typeface="Mangal"/>
                      </a:endParaRPr>
                    </a:p>
                  </a:txBody>
                  <a:tcPr marL="68580" marR="6858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2000">
                          <a:latin typeface="Times New Roman"/>
                          <a:ea typeface="Times New Roman"/>
                          <a:cs typeface="Mangal"/>
                        </a:rPr>
                        <a:t>4</a:t>
                      </a:r>
                      <a:endParaRPr lang="en-US" sz="1100">
                        <a:latin typeface="Calibri"/>
                        <a:ea typeface="Times New Roman"/>
                        <a:cs typeface="Mangal"/>
                      </a:endParaRPr>
                    </a:p>
                  </a:txBody>
                  <a:tcPr marL="68580" marR="6858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2000">
                          <a:latin typeface="Times New Roman"/>
                          <a:ea typeface="Times New Roman"/>
                          <a:cs typeface="Mangal"/>
                        </a:rPr>
                        <a:t>6</a:t>
                      </a:r>
                      <a:endParaRPr lang="en-US" sz="1100">
                        <a:latin typeface="Calibri"/>
                        <a:ea typeface="Times New Roman"/>
                        <a:cs typeface="Mangal"/>
                      </a:endParaRPr>
                    </a:p>
                  </a:txBody>
                  <a:tcPr marL="68580" marR="6858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2000" dirty="0">
                          <a:latin typeface="Times New Roman"/>
                          <a:ea typeface="Times New Roman"/>
                          <a:cs typeface="Mangal"/>
                        </a:rPr>
                        <a:t>4</a:t>
                      </a:r>
                      <a:endParaRPr lang="en-US" sz="1100" dirty="0">
                        <a:latin typeface="Calibri"/>
                        <a:ea typeface="Times New Roman"/>
                        <a:cs typeface="Mangal"/>
                      </a:endParaRPr>
                    </a:p>
                  </a:txBody>
                  <a:tcPr marL="68580" marR="6858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3" name="Date Placeholder 2"/>
          <p:cNvSpPr>
            <a:spLocks noGrp="1"/>
          </p:cNvSpPr>
          <p:nvPr>
            <p:ph type="dt" sz="half" idx="10"/>
          </p:nvPr>
        </p:nvSpPr>
        <p:spPr/>
        <p:txBody>
          <a:bodyPr/>
          <a:lstStyle/>
          <a:p>
            <a:fld id="{7BBA3172-9229-425E-8A6F-85940A55F31D}" type="datetime1">
              <a:rPr lang="en-US" smtClean="0"/>
              <a:t>5/4/2022</a:t>
            </a:fld>
            <a:endParaRPr lang="en-US"/>
          </a:p>
        </p:txBody>
      </p:sp>
    </p:spTree>
    <p:extLst>
      <p:ext uri="{BB962C8B-B14F-4D97-AF65-F5344CB8AC3E}">
        <p14:creationId xmlns:p14="http://schemas.microsoft.com/office/powerpoint/2010/main" val="274341605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pPr>
              <a:defRPr/>
            </a:pPr>
            <a:fld id="{825468B5-F38D-4493-80C0-E53F27B1C89F}" type="slidenum">
              <a:rPr lang="en-US"/>
              <a:pPr>
                <a:defRPr/>
              </a:pPr>
              <a:t>89</a:t>
            </a:fld>
            <a:endParaRPr lang="en-US"/>
          </a:p>
        </p:txBody>
      </p:sp>
      <p:grpSp>
        <p:nvGrpSpPr>
          <p:cNvPr id="2" name="Group 10"/>
          <p:cNvGrpSpPr>
            <a:grpSpLocks/>
          </p:cNvGrpSpPr>
          <p:nvPr/>
        </p:nvGrpSpPr>
        <p:grpSpPr bwMode="auto">
          <a:xfrm>
            <a:off x="0" y="152400"/>
            <a:ext cx="8904288" cy="944563"/>
            <a:chOff x="0" y="152400"/>
            <a:chExt cx="8904287" cy="944563"/>
          </a:xfrm>
        </p:grpSpPr>
        <p:sp>
          <p:nvSpPr>
            <p:cNvPr id="7" name="Title 1"/>
            <p:cNvSpPr txBox="1">
              <a:spLocks/>
            </p:cNvSpPr>
            <p:nvPr/>
          </p:nvSpPr>
          <p:spPr>
            <a:xfrm>
              <a:off x="1398588" y="152400"/>
              <a:ext cx="7505699" cy="944563"/>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a:r>
                <a:rPr lang="en-US" sz="2400" b="1" dirty="0"/>
                <a:t>Activation functions </a:t>
              </a:r>
              <a:endParaRPr lang="en-US" sz="2400" dirty="0"/>
            </a:p>
          </p:txBody>
        </p:sp>
        <p:pic>
          <p:nvPicPr>
            <p:cNvPr id="17416" name="Picture 2" descr="E:\NIET\Project\xLogo11.png.pagespeed.ic.pydHLuCQEZ.png"/>
            <p:cNvPicPr>
              <a:picLocks noChangeAspect="1" noChangeArrowheads="1"/>
            </p:cNvPicPr>
            <p:nvPr/>
          </p:nvPicPr>
          <p:blipFill>
            <a:blip r:embed="rId2"/>
            <a:srcRect/>
            <a:stretch>
              <a:fillRect/>
            </a:stretch>
          </p:blipFill>
          <p:spPr bwMode="auto">
            <a:xfrm>
              <a:off x="0" y="216099"/>
              <a:ext cx="1447800" cy="817163"/>
            </a:xfrm>
            <a:prstGeom prst="rect">
              <a:avLst/>
            </a:prstGeom>
            <a:noFill/>
            <a:ln w="9525">
              <a:noFill/>
              <a:miter lim="800000"/>
              <a:headEnd/>
              <a:tailEnd/>
            </a:ln>
          </p:spPr>
        </p:pic>
      </p:grpSp>
      <p:sp>
        <p:nvSpPr>
          <p:cNvPr id="10" name="Footer Placeholder 12"/>
          <p:cNvSpPr>
            <a:spLocks noGrp="1"/>
          </p:cNvSpPr>
          <p:nvPr>
            <p:ph type="ftr" sz="quarter" idx="11"/>
          </p:nvPr>
        </p:nvSpPr>
        <p:spPr>
          <a:xfrm>
            <a:off x="2014538" y="6391275"/>
            <a:ext cx="5029200" cy="365125"/>
          </a:xfrm>
        </p:spPr>
        <p:txBody>
          <a:bodyPr/>
          <a:lstStyle/>
          <a:p>
            <a:pPr>
              <a:defRPr/>
            </a:pPr>
            <a:r>
              <a:rPr lang="en-US"/>
              <a:t>Alisha Sikri                                      ACSML0401                                  Unit-4</a:t>
            </a:r>
            <a:endParaRPr lang="en-US" dirty="0"/>
          </a:p>
        </p:txBody>
      </p:sp>
      <p:sp>
        <p:nvSpPr>
          <p:cNvPr id="11" name="Content Placeholder 10"/>
          <p:cNvSpPr>
            <a:spLocks noGrp="1"/>
          </p:cNvSpPr>
          <p:nvPr>
            <p:ph idx="1"/>
          </p:nvPr>
        </p:nvSpPr>
        <p:spPr>
          <a:xfrm>
            <a:off x="457200" y="1524000"/>
            <a:ext cx="8229600" cy="4602163"/>
          </a:xfrm>
        </p:spPr>
        <p:txBody>
          <a:bodyPr>
            <a:normAutofit/>
          </a:bodyPr>
          <a:lstStyle/>
          <a:p>
            <a:r>
              <a:rPr lang="en-US" sz="2400" dirty="0"/>
              <a:t>It is used to determine the output of neural network like </a:t>
            </a:r>
            <a:r>
              <a:rPr lang="en-US" sz="2400" dirty="0">
                <a:solidFill>
                  <a:srgbClr val="0070C0"/>
                </a:solidFill>
              </a:rPr>
              <a:t>yes</a:t>
            </a:r>
            <a:r>
              <a:rPr lang="en-US" sz="2400" dirty="0"/>
              <a:t> or </a:t>
            </a:r>
            <a:r>
              <a:rPr lang="en-US" sz="2400" dirty="0">
                <a:solidFill>
                  <a:srgbClr val="0070C0"/>
                </a:solidFill>
              </a:rPr>
              <a:t>no</a:t>
            </a:r>
            <a:r>
              <a:rPr lang="en-US" sz="2400" dirty="0"/>
              <a:t>. It maps the resulting values in between </a:t>
            </a:r>
            <a:r>
              <a:rPr lang="en-US" sz="2400" dirty="0">
                <a:solidFill>
                  <a:srgbClr val="0070C0"/>
                </a:solidFill>
              </a:rPr>
              <a:t>0</a:t>
            </a:r>
            <a:r>
              <a:rPr lang="en-US" sz="2400" dirty="0"/>
              <a:t> to </a:t>
            </a:r>
            <a:r>
              <a:rPr lang="en-US" sz="2400" dirty="0">
                <a:solidFill>
                  <a:srgbClr val="0070C0"/>
                </a:solidFill>
              </a:rPr>
              <a:t>1</a:t>
            </a:r>
            <a:r>
              <a:rPr lang="en-US" sz="2400" dirty="0"/>
              <a:t> or -1 to 1 etc. (depending upon the function).</a:t>
            </a:r>
          </a:p>
          <a:p>
            <a:r>
              <a:rPr lang="en-US" sz="2400" dirty="0"/>
              <a:t>The Activation Functions can be basically divided into 2 types-</a:t>
            </a:r>
          </a:p>
          <a:p>
            <a:pPr lvl="1"/>
            <a:r>
              <a:rPr lang="en-US" sz="2000" dirty="0"/>
              <a:t>Linear Activation Function</a:t>
            </a:r>
          </a:p>
          <a:p>
            <a:pPr lvl="1"/>
            <a:r>
              <a:rPr lang="en-US" sz="2000" dirty="0"/>
              <a:t>Non-linear Activation Functions</a:t>
            </a:r>
          </a:p>
          <a:p>
            <a:endParaRPr lang="en-US" sz="2400" dirty="0"/>
          </a:p>
        </p:txBody>
      </p:sp>
      <p:pic>
        <p:nvPicPr>
          <p:cNvPr id="1028" name="Picture 4" descr="Image for post"/>
          <p:cNvPicPr>
            <a:picLocks noChangeAspect="1" noChangeArrowheads="1"/>
          </p:cNvPicPr>
          <p:nvPr/>
        </p:nvPicPr>
        <p:blipFill>
          <a:blip r:embed="rId3"/>
          <a:srcRect/>
          <a:stretch>
            <a:fillRect/>
          </a:stretch>
        </p:blipFill>
        <p:spPr bwMode="auto">
          <a:xfrm>
            <a:off x="228600" y="3810000"/>
            <a:ext cx="3982666" cy="2590800"/>
          </a:xfrm>
          <a:prstGeom prst="rect">
            <a:avLst/>
          </a:prstGeom>
          <a:noFill/>
        </p:spPr>
      </p:pic>
      <p:pic>
        <p:nvPicPr>
          <p:cNvPr id="1030" name="Picture 6" descr="Image for post"/>
          <p:cNvPicPr>
            <a:picLocks noChangeAspect="1" noChangeArrowheads="1"/>
          </p:cNvPicPr>
          <p:nvPr/>
        </p:nvPicPr>
        <p:blipFill>
          <a:blip r:embed="rId4"/>
          <a:srcRect/>
          <a:stretch>
            <a:fillRect/>
          </a:stretch>
        </p:blipFill>
        <p:spPr bwMode="auto">
          <a:xfrm>
            <a:off x="4572000" y="3657600"/>
            <a:ext cx="4359421" cy="2695576"/>
          </a:xfrm>
          <a:prstGeom prst="rect">
            <a:avLst/>
          </a:prstGeom>
          <a:noFill/>
        </p:spPr>
      </p:pic>
      <p:sp>
        <p:nvSpPr>
          <p:cNvPr id="3" name="Date Placeholder 2"/>
          <p:cNvSpPr>
            <a:spLocks noGrp="1"/>
          </p:cNvSpPr>
          <p:nvPr>
            <p:ph type="dt" sz="half" idx="10"/>
          </p:nvPr>
        </p:nvSpPr>
        <p:spPr/>
        <p:txBody>
          <a:bodyPr/>
          <a:lstStyle/>
          <a:p>
            <a:fld id="{88F66DA8-64E2-464C-9EEC-44DEA0F95CBE}" type="datetime1">
              <a:rPr lang="en-US" smtClean="0"/>
              <a:t>5/4/2022</a:t>
            </a:fld>
            <a:endParaRPr lang="en-US"/>
          </a:p>
        </p:txBody>
      </p:sp>
    </p:spTree>
    <p:extLst>
      <p:ext uri="{BB962C8B-B14F-4D97-AF65-F5344CB8AC3E}">
        <p14:creationId xmlns:p14="http://schemas.microsoft.com/office/powerpoint/2010/main" val="20644062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B6F15528-21DE-4FAA-801E-634DDDAF4B2B}" type="slidenum">
              <a:rPr lang="en-US" smtClean="0"/>
              <a:pPr/>
              <a:t>9</a:t>
            </a:fld>
            <a:endParaRPr lang="en-US" dirty="0"/>
          </a:p>
        </p:txBody>
      </p:sp>
      <p:sp>
        <p:nvSpPr>
          <p:cNvPr id="7" name="Title 1"/>
          <p:cNvSpPr txBox="1">
            <a:spLocks/>
          </p:cNvSpPr>
          <p:nvPr/>
        </p:nvSpPr>
        <p:spPr>
          <a:xfrm>
            <a:off x="1340069" y="87868"/>
            <a:ext cx="7499131"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600" b="1" i="0" u="none" strike="noStrike" kern="1200" cap="none" spc="0" normalizeH="0" baseline="0" noProof="0" dirty="0">
                <a:ln>
                  <a:noFill/>
                </a:ln>
                <a:solidFill>
                  <a:schemeClr val="dk1"/>
                </a:solidFill>
                <a:effectLst/>
                <a:uLnTx/>
                <a:uFillTx/>
                <a:latin typeface="+mn-lt"/>
                <a:ea typeface="+mn-ea"/>
                <a:cs typeface="+mn-cs"/>
              </a:rPr>
              <a:t>Course</a:t>
            </a:r>
            <a:r>
              <a:rPr kumimoji="0" lang="en-US" sz="3600" b="1" i="0" u="none" strike="noStrike" kern="1200" cap="none" spc="0" normalizeH="0" noProof="0" dirty="0">
                <a:ln>
                  <a:noFill/>
                </a:ln>
                <a:solidFill>
                  <a:schemeClr val="dk1"/>
                </a:solidFill>
                <a:effectLst/>
                <a:uLnTx/>
                <a:uFillTx/>
                <a:latin typeface="+mn-lt"/>
                <a:ea typeface="+mn-ea"/>
                <a:cs typeface="+mn-cs"/>
              </a:rPr>
              <a:t> Outcomes</a:t>
            </a:r>
            <a:endParaRPr kumimoji="0" lang="en-US" sz="3600" b="1" i="0" u="none" strike="noStrike" kern="1200" cap="none" spc="0" normalizeH="0" baseline="0" noProof="0" dirty="0">
              <a:ln>
                <a:noFill/>
              </a:ln>
              <a:solidFill>
                <a:schemeClr val="dk1"/>
              </a:solidFill>
              <a:effectLst/>
              <a:uLnTx/>
              <a:uFillTx/>
              <a:latin typeface="+mn-lt"/>
              <a:ea typeface="+mn-ea"/>
              <a:cs typeface="+mn-cs"/>
            </a:endParaRPr>
          </a:p>
        </p:txBody>
      </p:sp>
      <p:sp>
        <p:nvSpPr>
          <p:cNvPr id="10" name="Rectangle 9">
            <a:extLst>
              <a:ext uri="{FF2B5EF4-FFF2-40B4-BE49-F238E27FC236}">
                <a16:creationId xmlns:a16="http://schemas.microsoft.com/office/drawing/2014/main" id="{06B1170D-0CCE-43E0-977D-7438336A57E6}"/>
              </a:ext>
            </a:extLst>
          </p:cNvPr>
          <p:cNvSpPr/>
          <p:nvPr/>
        </p:nvSpPr>
        <p:spPr>
          <a:xfrm>
            <a:off x="457200" y="959490"/>
            <a:ext cx="7239000" cy="461665"/>
          </a:xfrm>
          <a:prstGeom prst="rect">
            <a:avLst/>
          </a:prstGeom>
        </p:spPr>
        <p:txBody>
          <a:bodyPr wrap="square">
            <a:spAutoFit/>
          </a:bodyPr>
          <a:lstStyle/>
          <a:p>
            <a:r>
              <a:rPr lang="en-US" sz="2400" b="1" dirty="0">
                <a:solidFill>
                  <a:srgbClr val="00B0F0"/>
                </a:solidFill>
                <a:latin typeface="Times New Roman" panose="02020603050405020304" pitchFamily="18" charset="0"/>
              </a:rPr>
              <a:t>At the end of the course, the student should be able to</a:t>
            </a:r>
            <a:endParaRPr lang="en-IN" sz="2400" dirty="0">
              <a:solidFill>
                <a:srgbClr val="00B0F0"/>
              </a:solidFill>
            </a:endParaRPr>
          </a:p>
        </p:txBody>
      </p:sp>
      <p:sp>
        <p:nvSpPr>
          <p:cNvPr id="9" name="Footer Placeholder 8"/>
          <p:cNvSpPr>
            <a:spLocks noGrp="1"/>
          </p:cNvSpPr>
          <p:nvPr>
            <p:ph type="ftr" sz="quarter" idx="11"/>
          </p:nvPr>
        </p:nvSpPr>
        <p:spPr>
          <a:xfrm>
            <a:off x="533400" y="6356350"/>
            <a:ext cx="7772400" cy="365125"/>
          </a:xfrm>
        </p:spPr>
        <p:txBody>
          <a:bodyPr/>
          <a:lstStyle/>
          <a:p>
            <a:r>
              <a:rPr lang="en-IN"/>
              <a:t>Alisha Sikri                                      ACSML0401                                  Unit-4</a:t>
            </a:r>
            <a:endParaRPr lang="en-IN" dirty="0"/>
          </a:p>
        </p:txBody>
      </p:sp>
      <p:sp>
        <p:nvSpPr>
          <p:cNvPr id="11" name="Content Placeholder 10"/>
          <p:cNvSpPr>
            <a:spLocks noGrp="1"/>
          </p:cNvSpPr>
          <p:nvPr>
            <p:ph idx="1"/>
          </p:nvPr>
        </p:nvSpPr>
        <p:spPr/>
        <p:txBody>
          <a:bodyPr/>
          <a:lstStyle/>
          <a:p>
            <a:endParaRPr lang="en-US"/>
          </a:p>
        </p:txBody>
      </p:sp>
      <p:graphicFrame>
        <p:nvGraphicFramePr>
          <p:cNvPr id="12" name="Table 11"/>
          <p:cNvGraphicFramePr>
            <a:graphicFrameLocks noGrp="1"/>
          </p:cNvGraphicFramePr>
          <p:nvPr/>
        </p:nvGraphicFramePr>
        <p:xfrm>
          <a:off x="500034" y="1447800"/>
          <a:ext cx="8286808" cy="4340069"/>
        </p:xfrm>
        <a:graphic>
          <a:graphicData uri="http://schemas.openxmlformats.org/drawingml/2006/table">
            <a:tbl>
              <a:tblPr firstRow="1" bandRow="1">
                <a:tableStyleId>{5C22544A-7EE6-4342-B048-85BDC9FD1C3A}</a:tableStyleId>
              </a:tblPr>
              <a:tblGrid>
                <a:gridCol w="2000264">
                  <a:extLst>
                    <a:ext uri="{9D8B030D-6E8A-4147-A177-3AD203B41FA5}">
                      <a16:colId xmlns:a16="http://schemas.microsoft.com/office/drawing/2014/main" val="20000"/>
                    </a:ext>
                  </a:extLst>
                </a:gridCol>
                <a:gridCol w="6286544">
                  <a:extLst>
                    <a:ext uri="{9D8B030D-6E8A-4147-A177-3AD203B41FA5}">
                      <a16:colId xmlns:a16="http://schemas.microsoft.com/office/drawing/2014/main" val="20001"/>
                    </a:ext>
                  </a:extLst>
                </a:gridCol>
              </a:tblGrid>
              <a:tr h="642942">
                <a:tc>
                  <a:txBody>
                    <a:bodyPr/>
                    <a:lstStyle/>
                    <a:p>
                      <a:pPr algn="ctr"/>
                      <a:r>
                        <a:rPr lang="en-IN" sz="1800" b="1" kern="1200" dirty="0">
                          <a:solidFill>
                            <a:schemeClr val="lt1"/>
                          </a:solidFill>
                          <a:latin typeface="+mn-lt"/>
                          <a:ea typeface="+mn-ea"/>
                          <a:cs typeface="+mn-cs"/>
                        </a:rPr>
                        <a:t>COURSE OUTCOME NO</a:t>
                      </a:r>
                      <a:endParaRPr lang="en-IN" b="1" dirty="0">
                        <a:latin typeface="+mn-lt"/>
                      </a:endParaRPr>
                    </a:p>
                  </a:txBody>
                  <a:tcPr/>
                </a:tc>
                <a:tc>
                  <a:txBody>
                    <a:bodyPr/>
                    <a:lstStyle/>
                    <a:p>
                      <a:pPr marL="0" algn="ctr" defTabSz="914400" rtl="0" eaLnBrk="1" latinLnBrk="0" hangingPunct="1"/>
                      <a:r>
                        <a:rPr lang="en-IN" sz="1800" b="1" kern="1200" dirty="0">
                          <a:solidFill>
                            <a:schemeClr val="lt1"/>
                          </a:solidFill>
                          <a:latin typeface="+mn-lt"/>
                          <a:ea typeface="+mn-ea"/>
                          <a:cs typeface="+mn-cs"/>
                        </a:rPr>
                        <a:t>COURSE OUTCOMES</a:t>
                      </a:r>
                    </a:p>
                  </a:txBody>
                  <a:tcPr/>
                </a:tc>
                <a:extLst>
                  <a:ext uri="{0D108BD9-81ED-4DB2-BD59-A6C34878D82A}">
                    <a16:rowId xmlns:a16="http://schemas.microsoft.com/office/drawing/2014/main" val="10000"/>
                  </a:ext>
                </a:extLst>
              </a:tr>
              <a:tr h="591033">
                <a:tc>
                  <a:txBody>
                    <a:bodyPr/>
                    <a:lstStyle/>
                    <a:p>
                      <a:pPr algn="ctr"/>
                      <a:r>
                        <a:rPr lang="en-US" sz="2200" b="1" dirty="0">
                          <a:solidFill>
                            <a:schemeClr val="tx1"/>
                          </a:solidFill>
                          <a:latin typeface="+mn-lt"/>
                        </a:rPr>
                        <a:t>CO1</a:t>
                      </a:r>
                      <a:endParaRPr lang="en-IN" sz="2200" b="1" dirty="0">
                        <a:solidFill>
                          <a:schemeClr val="tx1"/>
                        </a:solidFill>
                        <a:latin typeface="+mn-lt"/>
                      </a:endParaRPr>
                    </a:p>
                  </a:txBody>
                  <a:tcPr>
                    <a:solidFill>
                      <a:schemeClr val="bg1">
                        <a:lumMod val="85000"/>
                      </a:schemeClr>
                    </a:solidFill>
                  </a:tcPr>
                </a:tc>
                <a:tc>
                  <a:txBody>
                    <a:bodyPr/>
                    <a:lstStyle/>
                    <a:p>
                      <a:pPr marL="27305" marR="0" indent="-274320" algn="just" defTabSz="914400" rtl="0" eaLnBrk="1" fontAlgn="auto" latinLnBrk="0" hangingPunct="1">
                        <a:lnSpc>
                          <a:spcPct val="100000"/>
                        </a:lnSpc>
                        <a:spcBef>
                          <a:spcPts val="0"/>
                        </a:spcBef>
                        <a:spcAft>
                          <a:spcPts val="0"/>
                        </a:spcAft>
                        <a:buClrTx/>
                        <a:buSzTx/>
                        <a:buFontTx/>
                        <a:buNone/>
                        <a:tabLst/>
                        <a:defRPr/>
                      </a:pPr>
                      <a:r>
                        <a:rPr lang="en-US" sz="2200" b="0" kern="1200" dirty="0">
                          <a:solidFill>
                            <a:srgbClr val="000000"/>
                          </a:solidFill>
                          <a:latin typeface="+mn-lt"/>
                          <a:ea typeface="Times New Roman"/>
                        </a:rPr>
                        <a:t> To understand the need for machine learning for various problem solving</a:t>
                      </a:r>
                      <a:endParaRPr lang="en-IN" sz="2200" b="0" kern="1200" dirty="0">
                        <a:solidFill>
                          <a:srgbClr val="000000"/>
                        </a:solidFill>
                        <a:latin typeface="+mn-lt"/>
                        <a:ea typeface="Times New Roman"/>
                      </a:endParaRPr>
                    </a:p>
                  </a:txBody>
                  <a:tcPr marL="68580" marR="68580" marT="0" marB="0">
                    <a:solidFill>
                      <a:schemeClr val="bg1">
                        <a:lumMod val="85000"/>
                      </a:schemeClr>
                    </a:solidFill>
                  </a:tcPr>
                </a:tc>
                <a:extLst>
                  <a:ext uri="{0D108BD9-81ED-4DB2-BD59-A6C34878D82A}">
                    <a16:rowId xmlns:a16="http://schemas.microsoft.com/office/drawing/2014/main" val="10001"/>
                  </a:ext>
                </a:extLst>
              </a:tr>
              <a:tr h="759134">
                <a:tc>
                  <a:txBody>
                    <a:bodyPr/>
                    <a:lstStyle/>
                    <a:p>
                      <a:pPr algn="ctr"/>
                      <a:r>
                        <a:rPr lang="en-US" sz="2200" b="1" dirty="0">
                          <a:solidFill>
                            <a:schemeClr val="tx1"/>
                          </a:solidFill>
                          <a:latin typeface="+mn-lt"/>
                        </a:rPr>
                        <a:t>CO2</a:t>
                      </a:r>
                      <a:endParaRPr lang="en-IN" sz="2200" b="1" dirty="0">
                        <a:solidFill>
                          <a:schemeClr val="tx1"/>
                        </a:solidFill>
                        <a:latin typeface="+mn-lt"/>
                      </a:endParaRPr>
                    </a:p>
                  </a:txBody>
                  <a:tcPr>
                    <a:solidFill>
                      <a:schemeClr val="bg2">
                        <a:lumMod val="75000"/>
                      </a:schemeClr>
                    </a:solidFill>
                  </a:tcPr>
                </a:tc>
                <a:tc>
                  <a:txBody>
                    <a:bodyPr/>
                    <a:lstStyle/>
                    <a:p>
                      <a:pPr marL="27305" indent="-274320" algn="just">
                        <a:lnSpc>
                          <a:spcPct val="100000"/>
                        </a:lnSpc>
                        <a:spcAft>
                          <a:spcPts val="0"/>
                        </a:spcAft>
                      </a:pPr>
                      <a:r>
                        <a:rPr lang="en-US" sz="2200" dirty="0"/>
                        <a:t>To understand a wide variety of learning algorithms and how to evaluate models generated from data</a:t>
                      </a:r>
                      <a:endParaRPr lang="en-IN" sz="2200" b="0" kern="1200" dirty="0">
                        <a:solidFill>
                          <a:srgbClr val="000000"/>
                        </a:solidFill>
                        <a:latin typeface="+mn-lt"/>
                        <a:ea typeface="Times New Roman"/>
                      </a:endParaRPr>
                    </a:p>
                  </a:txBody>
                  <a:tcPr marL="68580" marR="68580" marT="0" marB="0">
                    <a:solidFill>
                      <a:schemeClr val="bg2">
                        <a:lumMod val="75000"/>
                      </a:schemeClr>
                    </a:solidFill>
                  </a:tcPr>
                </a:tc>
                <a:extLst>
                  <a:ext uri="{0D108BD9-81ED-4DB2-BD59-A6C34878D82A}">
                    <a16:rowId xmlns:a16="http://schemas.microsoft.com/office/drawing/2014/main" val="10002"/>
                  </a:ext>
                </a:extLst>
              </a:tr>
              <a:tr h="591033">
                <a:tc>
                  <a:txBody>
                    <a:bodyPr/>
                    <a:lstStyle/>
                    <a:p>
                      <a:pPr algn="ctr"/>
                      <a:r>
                        <a:rPr lang="en-US" sz="2200" b="1" dirty="0">
                          <a:latin typeface="+mn-lt"/>
                        </a:rPr>
                        <a:t>CO3</a:t>
                      </a:r>
                      <a:endParaRPr lang="en-IN" sz="2200" b="1" dirty="0">
                        <a:latin typeface="+mn-lt"/>
                      </a:endParaRPr>
                    </a:p>
                  </a:txBody>
                  <a:tcPr>
                    <a:solidFill>
                      <a:schemeClr val="bg1">
                        <a:lumMod val="95000"/>
                      </a:schemeClr>
                    </a:solidFill>
                  </a:tcPr>
                </a:tc>
                <a:tc>
                  <a:txBody>
                    <a:bodyPr/>
                    <a:lstStyle/>
                    <a:p>
                      <a:pPr marL="27305" indent="-274320" algn="just">
                        <a:lnSpc>
                          <a:spcPct val="100000"/>
                        </a:lnSpc>
                        <a:spcAft>
                          <a:spcPts val="0"/>
                        </a:spcAft>
                      </a:pPr>
                      <a:r>
                        <a:rPr lang="en-US" sz="2200" dirty="0"/>
                        <a:t>To understand the latest trends in machine learning</a:t>
                      </a:r>
                      <a:endParaRPr lang="en-IN" sz="2200" b="0" kern="1200" dirty="0">
                        <a:solidFill>
                          <a:srgbClr val="000000"/>
                        </a:solidFill>
                        <a:latin typeface="+mn-lt"/>
                        <a:ea typeface="Times New Roman"/>
                      </a:endParaRPr>
                    </a:p>
                  </a:txBody>
                  <a:tcPr marL="68580" marR="68580" marT="0" marB="0">
                    <a:solidFill>
                      <a:schemeClr val="bg1">
                        <a:lumMod val="95000"/>
                      </a:schemeClr>
                    </a:solidFill>
                  </a:tcPr>
                </a:tc>
                <a:extLst>
                  <a:ext uri="{0D108BD9-81ED-4DB2-BD59-A6C34878D82A}">
                    <a16:rowId xmlns:a16="http://schemas.microsoft.com/office/drawing/2014/main" val="10003"/>
                  </a:ext>
                </a:extLst>
              </a:tr>
              <a:tr h="591033">
                <a:tc>
                  <a:txBody>
                    <a:bodyPr/>
                    <a:lstStyle/>
                    <a:p>
                      <a:pPr algn="ctr"/>
                      <a:r>
                        <a:rPr lang="en-US" sz="2200" b="1" dirty="0">
                          <a:latin typeface="+mn-lt"/>
                        </a:rPr>
                        <a:t>CO4</a:t>
                      </a:r>
                      <a:endParaRPr lang="en-IN" sz="2200" b="1" dirty="0">
                        <a:latin typeface="+mn-lt"/>
                      </a:endParaRPr>
                    </a:p>
                  </a:txBody>
                  <a:tcPr>
                    <a:solidFill>
                      <a:schemeClr val="bg2">
                        <a:lumMod val="90000"/>
                      </a:schemeClr>
                    </a:solidFill>
                  </a:tcPr>
                </a:tc>
                <a:tc>
                  <a:txBody>
                    <a:bodyPr/>
                    <a:lstStyle/>
                    <a:p>
                      <a:pPr marL="27305" indent="-274320" algn="just">
                        <a:lnSpc>
                          <a:spcPct val="100000"/>
                        </a:lnSpc>
                        <a:spcAft>
                          <a:spcPts val="0"/>
                        </a:spcAft>
                      </a:pPr>
                      <a:r>
                        <a:rPr lang="en-US" sz="2200" dirty="0"/>
                        <a:t>To design appropriate machine learning algorithms and apply the algorithms to a real-world problems</a:t>
                      </a:r>
                      <a:endParaRPr lang="en-IN" sz="2200" b="0" kern="1200" dirty="0">
                        <a:solidFill>
                          <a:srgbClr val="000000"/>
                        </a:solidFill>
                        <a:latin typeface="+mn-lt"/>
                        <a:ea typeface="Times New Roman"/>
                      </a:endParaRPr>
                    </a:p>
                  </a:txBody>
                  <a:tcPr marL="68580" marR="68580" marT="0" marB="0">
                    <a:solidFill>
                      <a:schemeClr val="bg2">
                        <a:lumMod val="90000"/>
                      </a:schemeClr>
                    </a:solidFill>
                  </a:tcPr>
                </a:tc>
                <a:extLst>
                  <a:ext uri="{0D108BD9-81ED-4DB2-BD59-A6C34878D82A}">
                    <a16:rowId xmlns:a16="http://schemas.microsoft.com/office/drawing/2014/main" val="10004"/>
                  </a:ext>
                </a:extLst>
              </a:tr>
              <a:tr h="591033">
                <a:tc>
                  <a:txBody>
                    <a:bodyPr/>
                    <a:lstStyle/>
                    <a:p>
                      <a:pPr algn="ctr"/>
                      <a:r>
                        <a:rPr lang="en-US" sz="2200" b="1" dirty="0">
                          <a:latin typeface="+mn-lt"/>
                        </a:rPr>
                        <a:t>CO5</a:t>
                      </a:r>
                      <a:endParaRPr lang="en-IN" sz="2200" b="1" dirty="0">
                        <a:latin typeface="+mn-lt"/>
                      </a:endParaRPr>
                    </a:p>
                  </a:txBody>
                  <a:tcPr>
                    <a:solidFill>
                      <a:schemeClr val="bg1">
                        <a:lumMod val="95000"/>
                      </a:schemeClr>
                    </a:solidFill>
                  </a:tcPr>
                </a:tc>
                <a:tc>
                  <a:txBody>
                    <a:bodyPr/>
                    <a:lstStyle/>
                    <a:p>
                      <a:pPr marL="27305" indent="-274320" algn="just">
                        <a:lnSpc>
                          <a:spcPct val="100000"/>
                        </a:lnSpc>
                        <a:spcAft>
                          <a:spcPts val="0"/>
                        </a:spcAft>
                      </a:pPr>
                      <a:r>
                        <a:rPr lang="en-US" sz="2200" dirty="0"/>
                        <a:t>To optimize the models learned and report on the expected accuracy that can be achieved by applying the models</a:t>
                      </a:r>
                      <a:endParaRPr lang="en-IN" sz="2200" b="0" kern="1200" dirty="0">
                        <a:solidFill>
                          <a:srgbClr val="000000"/>
                        </a:solidFill>
                        <a:latin typeface="+mn-lt"/>
                        <a:ea typeface="Times New Roman"/>
                      </a:endParaRPr>
                    </a:p>
                  </a:txBody>
                  <a:tcPr marL="68580" marR="68580" marT="0" marB="0">
                    <a:solidFill>
                      <a:schemeClr val="bg1">
                        <a:lumMod val="95000"/>
                      </a:schemeClr>
                    </a:solidFill>
                  </a:tcPr>
                </a:tc>
                <a:extLst>
                  <a:ext uri="{0D108BD9-81ED-4DB2-BD59-A6C34878D82A}">
                    <a16:rowId xmlns:a16="http://schemas.microsoft.com/office/drawing/2014/main" val="10005"/>
                  </a:ext>
                </a:extLst>
              </a:tr>
            </a:tbl>
          </a:graphicData>
        </a:graphic>
      </p:graphicFrame>
      <p:sp>
        <p:nvSpPr>
          <p:cNvPr id="2" name="Date Placeholder 1"/>
          <p:cNvSpPr>
            <a:spLocks noGrp="1"/>
          </p:cNvSpPr>
          <p:nvPr>
            <p:ph type="dt" sz="half" idx="10"/>
          </p:nvPr>
        </p:nvSpPr>
        <p:spPr/>
        <p:txBody>
          <a:bodyPr/>
          <a:lstStyle/>
          <a:p>
            <a:fld id="{7F5EF24A-D374-4C6C-A715-95BD7CF53961}" type="datetime1">
              <a:rPr lang="en-US" smtClean="0"/>
              <a:t>5/4/2022</a:t>
            </a:fld>
            <a:endParaRPr lang="en-US"/>
          </a:p>
        </p:txBody>
      </p:sp>
      <p:pic>
        <p:nvPicPr>
          <p:cNvPr id="13"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0" y="20466"/>
            <a:ext cx="1447800" cy="776230"/>
          </a:xfrm>
          <a:prstGeom prst="rect">
            <a:avLst/>
          </a:prstGeom>
          <a:noFill/>
        </p:spPr>
      </p:pic>
    </p:spTree>
    <p:extLst>
      <p:ext uri="{BB962C8B-B14F-4D97-AF65-F5344CB8AC3E}">
        <p14:creationId xmlns:p14="http://schemas.microsoft.com/office/powerpoint/2010/main" val="619228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ox(in)">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pPr>
              <a:defRPr/>
            </a:pPr>
            <a:fld id="{825468B5-F38D-4493-80C0-E53F27B1C89F}" type="slidenum">
              <a:rPr lang="en-US"/>
              <a:pPr>
                <a:defRPr/>
              </a:pPr>
              <a:t>90</a:t>
            </a:fld>
            <a:endParaRPr lang="en-US"/>
          </a:p>
        </p:txBody>
      </p:sp>
      <p:grpSp>
        <p:nvGrpSpPr>
          <p:cNvPr id="2" name="Group 10"/>
          <p:cNvGrpSpPr>
            <a:grpSpLocks/>
          </p:cNvGrpSpPr>
          <p:nvPr/>
        </p:nvGrpSpPr>
        <p:grpSpPr bwMode="auto">
          <a:xfrm>
            <a:off x="0" y="152400"/>
            <a:ext cx="8904288" cy="944563"/>
            <a:chOff x="0" y="152400"/>
            <a:chExt cx="8904287" cy="944563"/>
          </a:xfrm>
        </p:grpSpPr>
        <p:sp>
          <p:nvSpPr>
            <p:cNvPr id="7" name="Title 1"/>
            <p:cNvSpPr txBox="1">
              <a:spLocks/>
            </p:cNvSpPr>
            <p:nvPr/>
          </p:nvSpPr>
          <p:spPr>
            <a:xfrm>
              <a:off x="1398588" y="152400"/>
              <a:ext cx="7505699" cy="944563"/>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a:r>
                <a:rPr lang="en-US" sz="2400" b="1" dirty="0"/>
                <a:t>Sigmoid or Logistic Activation Function</a:t>
              </a:r>
              <a:endParaRPr lang="en-US" sz="2400" dirty="0"/>
            </a:p>
          </p:txBody>
        </p:sp>
        <p:pic>
          <p:nvPicPr>
            <p:cNvPr id="17416" name="Picture 2" descr="E:\NIET\Project\xLogo11.png.pagespeed.ic.pydHLuCQEZ.png"/>
            <p:cNvPicPr>
              <a:picLocks noChangeAspect="1" noChangeArrowheads="1"/>
            </p:cNvPicPr>
            <p:nvPr/>
          </p:nvPicPr>
          <p:blipFill>
            <a:blip r:embed="rId2"/>
            <a:srcRect/>
            <a:stretch>
              <a:fillRect/>
            </a:stretch>
          </p:blipFill>
          <p:spPr bwMode="auto">
            <a:xfrm>
              <a:off x="0" y="216099"/>
              <a:ext cx="1447800" cy="817163"/>
            </a:xfrm>
            <a:prstGeom prst="rect">
              <a:avLst/>
            </a:prstGeom>
            <a:noFill/>
            <a:ln w="9525">
              <a:noFill/>
              <a:miter lim="800000"/>
              <a:headEnd/>
              <a:tailEnd/>
            </a:ln>
          </p:spPr>
        </p:pic>
      </p:grpSp>
      <p:sp>
        <p:nvSpPr>
          <p:cNvPr id="10" name="Footer Placeholder 12"/>
          <p:cNvSpPr>
            <a:spLocks noGrp="1"/>
          </p:cNvSpPr>
          <p:nvPr>
            <p:ph type="ftr" sz="quarter" idx="11"/>
          </p:nvPr>
        </p:nvSpPr>
        <p:spPr>
          <a:xfrm>
            <a:off x="2014538" y="6391275"/>
            <a:ext cx="5029200" cy="365125"/>
          </a:xfrm>
        </p:spPr>
        <p:txBody>
          <a:bodyPr/>
          <a:lstStyle/>
          <a:p>
            <a:pPr>
              <a:defRPr/>
            </a:pPr>
            <a:r>
              <a:rPr lang="en-US"/>
              <a:t>Alisha Sikri                                      ACSML0401                                  Unit-4</a:t>
            </a:r>
            <a:endParaRPr lang="en-US" dirty="0"/>
          </a:p>
        </p:txBody>
      </p:sp>
      <p:sp>
        <p:nvSpPr>
          <p:cNvPr id="11" name="Content Placeholder 10"/>
          <p:cNvSpPr>
            <a:spLocks noGrp="1"/>
          </p:cNvSpPr>
          <p:nvPr>
            <p:ph idx="1"/>
          </p:nvPr>
        </p:nvSpPr>
        <p:spPr>
          <a:xfrm>
            <a:off x="152400" y="1219200"/>
            <a:ext cx="4267200" cy="4602163"/>
          </a:xfrm>
        </p:spPr>
        <p:txBody>
          <a:bodyPr>
            <a:normAutofit/>
          </a:bodyPr>
          <a:lstStyle/>
          <a:p>
            <a:pPr algn="just"/>
            <a:r>
              <a:rPr lang="en-US" sz="2000" dirty="0"/>
              <a:t>it is especially used for models where we have to </a:t>
            </a:r>
            <a:r>
              <a:rPr lang="en-US" sz="2000" b="1" dirty="0"/>
              <a:t>predict the probability</a:t>
            </a:r>
            <a:r>
              <a:rPr lang="en-US" sz="2000" dirty="0"/>
              <a:t> as an output. Since probability of anything exists only between the range of </a:t>
            </a:r>
            <a:r>
              <a:rPr lang="en-US" sz="2000" b="1" dirty="0"/>
              <a:t>0 and 1</a:t>
            </a:r>
          </a:p>
          <a:p>
            <a:pPr algn="just"/>
            <a:r>
              <a:rPr lang="en-US" sz="2000" dirty="0"/>
              <a:t>The function is </a:t>
            </a:r>
            <a:r>
              <a:rPr lang="en-US" sz="2000" b="1" dirty="0"/>
              <a:t>differentiable</a:t>
            </a:r>
            <a:endParaRPr lang="en-US" sz="2000" dirty="0"/>
          </a:p>
        </p:txBody>
      </p:sp>
      <p:pic>
        <p:nvPicPr>
          <p:cNvPr id="3076" name="Picture 4" descr="Image for post"/>
          <p:cNvPicPr>
            <a:picLocks noChangeAspect="1" noChangeArrowheads="1"/>
          </p:cNvPicPr>
          <p:nvPr/>
        </p:nvPicPr>
        <p:blipFill>
          <a:blip r:embed="rId3"/>
          <a:srcRect/>
          <a:stretch>
            <a:fillRect/>
          </a:stretch>
        </p:blipFill>
        <p:spPr bwMode="auto">
          <a:xfrm>
            <a:off x="3657601" y="2724150"/>
            <a:ext cx="5181600" cy="4133850"/>
          </a:xfrm>
          <a:prstGeom prst="rect">
            <a:avLst/>
          </a:prstGeom>
          <a:noFill/>
        </p:spPr>
      </p:pic>
      <p:sp>
        <p:nvSpPr>
          <p:cNvPr id="3" name="Date Placeholder 2"/>
          <p:cNvSpPr>
            <a:spLocks noGrp="1"/>
          </p:cNvSpPr>
          <p:nvPr>
            <p:ph type="dt" sz="half" idx="10"/>
          </p:nvPr>
        </p:nvSpPr>
        <p:spPr/>
        <p:txBody>
          <a:bodyPr/>
          <a:lstStyle/>
          <a:p>
            <a:fld id="{477160D8-AD1B-475F-A6A6-35E3F5399F79}" type="datetime1">
              <a:rPr lang="en-US" smtClean="0"/>
              <a:t>5/4/2022</a:t>
            </a:fld>
            <a:endParaRPr lang="en-US"/>
          </a:p>
        </p:txBody>
      </p:sp>
    </p:spTree>
    <p:extLst>
      <p:ext uri="{BB962C8B-B14F-4D97-AF65-F5344CB8AC3E}">
        <p14:creationId xmlns:p14="http://schemas.microsoft.com/office/powerpoint/2010/main" val="162205831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pPr>
              <a:defRPr/>
            </a:pPr>
            <a:fld id="{825468B5-F38D-4493-80C0-E53F27B1C89F}" type="slidenum">
              <a:rPr lang="en-US"/>
              <a:pPr>
                <a:defRPr/>
              </a:pPr>
              <a:t>91</a:t>
            </a:fld>
            <a:endParaRPr lang="en-US"/>
          </a:p>
        </p:txBody>
      </p:sp>
      <p:grpSp>
        <p:nvGrpSpPr>
          <p:cNvPr id="2" name="Group 10"/>
          <p:cNvGrpSpPr>
            <a:grpSpLocks/>
          </p:cNvGrpSpPr>
          <p:nvPr/>
        </p:nvGrpSpPr>
        <p:grpSpPr bwMode="auto">
          <a:xfrm>
            <a:off x="0" y="152400"/>
            <a:ext cx="8904288" cy="944563"/>
            <a:chOff x="0" y="152400"/>
            <a:chExt cx="8904287" cy="944563"/>
          </a:xfrm>
        </p:grpSpPr>
        <p:sp>
          <p:nvSpPr>
            <p:cNvPr id="7" name="Title 1"/>
            <p:cNvSpPr txBox="1">
              <a:spLocks/>
            </p:cNvSpPr>
            <p:nvPr/>
          </p:nvSpPr>
          <p:spPr>
            <a:xfrm>
              <a:off x="1398588" y="152400"/>
              <a:ext cx="7505699" cy="944563"/>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a:r>
                <a:rPr lang="en-US" sz="2400" b="1" dirty="0"/>
                <a:t>Sigmoid or Logistic Activation Function</a:t>
              </a:r>
              <a:endParaRPr lang="en-US" sz="2400" dirty="0"/>
            </a:p>
          </p:txBody>
        </p:sp>
        <p:pic>
          <p:nvPicPr>
            <p:cNvPr id="17416" name="Picture 2" descr="E:\NIET\Project\xLogo11.png.pagespeed.ic.pydHLuCQEZ.png"/>
            <p:cNvPicPr>
              <a:picLocks noChangeAspect="1" noChangeArrowheads="1"/>
            </p:cNvPicPr>
            <p:nvPr/>
          </p:nvPicPr>
          <p:blipFill>
            <a:blip r:embed="rId2"/>
            <a:srcRect/>
            <a:stretch>
              <a:fillRect/>
            </a:stretch>
          </p:blipFill>
          <p:spPr bwMode="auto">
            <a:xfrm>
              <a:off x="0" y="216099"/>
              <a:ext cx="1447800" cy="817163"/>
            </a:xfrm>
            <a:prstGeom prst="rect">
              <a:avLst/>
            </a:prstGeom>
            <a:noFill/>
            <a:ln w="9525">
              <a:noFill/>
              <a:miter lim="800000"/>
              <a:headEnd/>
              <a:tailEnd/>
            </a:ln>
          </p:spPr>
        </p:pic>
      </p:grpSp>
      <p:sp>
        <p:nvSpPr>
          <p:cNvPr id="10" name="Footer Placeholder 12"/>
          <p:cNvSpPr>
            <a:spLocks noGrp="1"/>
          </p:cNvSpPr>
          <p:nvPr>
            <p:ph type="ftr" sz="quarter" idx="11"/>
          </p:nvPr>
        </p:nvSpPr>
        <p:spPr>
          <a:xfrm>
            <a:off x="2014538" y="6391275"/>
            <a:ext cx="5029200" cy="365125"/>
          </a:xfrm>
        </p:spPr>
        <p:txBody>
          <a:bodyPr/>
          <a:lstStyle/>
          <a:p>
            <a:pPr>
              <a:defRPr/>
            </a:pPr>
            <a:r>
              <a:rPr lang="en-US"/>
              <a:t>Alisha Sikri                                      ACSML0401                                  Unit-4</a:t>
            </a:r>
            <a:endParaRPr lang="en-US" dirty="0"/>
          </a:p>
        </p:txBody>
      </p:sp>
      <p:sp>
        <p:nvSpPr>
          <p:cNvPr id="11" name="Content Placeholder 10"/>
          <p:cNvSpPr>
            <a:spLocks noGrp="1"/>
          </p:cNvSpPr>
          <p:nvPr>
            <p:ph idx="1"/>
          </p:nvPr>
        </p:nvSpPr>
        <p:spPr>
          <a:xfrm>
            <a:off x="152400" y="1219200"/>
            <a:ext cx="4267200" cy="4602163"/>
          </a:xfrm>
        </p:spPr>
        <p:txBody>
          <a:bodyPr>
            <a:normAutofit/>
          </a:bodyPr>
          <a:lstStyle/>
          <a:p>
            <a:pPr algn="just"/>
            <a:r>
              <a:rPr lang="en-US" sz="2000" dirty="0"/>
              <a:t>it is especially used for models where we have to </a:t>
            </a:r>
            <a:r>
              <a:rPr lang="en-US" sz="2000" b="1" dirty="0"/>
              <a:t>predict the probability</a:t>
            </a:r>
            <a:r>
              <a:rPr lang="en-US" sz="2000" dirty="0"/>
              <a:t> as an output. Since probability of anything exists only between the range of </a:t>
            </a:r>
            <a:r>
              <a:rPr lang="en-US" sz="2000" b="1" dirty="0"/>
              <a:t>0 and 1</a:t>
            </a:r>
          </a:p>
          <a:p>
            <a:pPr algn="just"/>
            <a:r>
              <a:rPr lang="en-US" sz="2000" dirty="0"/>
              <a:t>The function is </a:t>
            </a:r>
            <a:r>
              <a:rPr lang="en-US" sz="2000" b="1" dirty="0"/>
              <a:t>differentiable</a:t>
            </a:r>
            <a:endParaRPr lang="en-US" sz="2000" dirty="0"/>
          </a:p>
        </p:txBody>
      </p:sp>
      <p:pic>
        <p:nvPicPr>
          <p:cNvPr id="3076" name="Picture 4" descr="Image for post"/>
          <p:cNvPicPr>
            <a:picLocks noChangeAspect="1" noChangeArrowheads="1"/>
          </p:cNvPicPr>
          <p:nvPr/>
        </p:nvPicPr>
        <p:blipFill>
          <a:blip r:embed="rId3"/>
          <a:srcRect/>
          <a:stretch>
            <a:fillRect/>
          </a:stretch>
        </p:blipFill>
        <p:spPr bwMode="auto">
          <a:xfrm>
            <a:off x="3657601" y="2724150"/>
            <a:ext cx="5181600" cy="4133850"/>
          </a:xfrm>
          <a:prstGeom prst="rect">
            <a:avLst/>
          </a:prstGeom>
          <a:noFill/>
        </p:spPr>
      </p:pic>
      <p:sp>
        <p:nvSpPr>
          <p:cNvPr id="3" name="Date Placeholder 2"/>
          <p:cNvSpPr>
            <a:spLocks noGrp="1"/>
          </p:cNvSpPr>
          <p:nvPr>
            <p:ph type="dt" sz="half" idx="10"/>
          </p:nvPr>
        </p:nvSpPr>
        <p:spPr/>
        <p:txBody>
          <a:bodyPr/>
          <a:lstStyle/>
          <a:p>
            <a:fld id="{2633A387-18C4-4BA8-ABEB-4E5A33C85571}" type="datetime1">
              <a:rPr lang="en-US" smtClean="0"/>
              <a:t>5/4/2022</a:t>
            </a:fld>
            <a:endParaRPr lang="en-US"/>
          </a:p>
        </p:txBody>
      </p:sp>
    </p:spTree>
    <p:extLst>
      <p:ext uri="{BB962C8B-B14F-4D97-AF65-F5344CB8AC3E}">
        <p14:creationId xmlns:p14="http://schemas.microsoft.com/office/powerpoint/2010/main" val="273768346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pPr>
              <a:defRPr/>
            </a:pPr>
            <a:fld id="{825468B5-F38D-4493-80C0-E53F27B1C89F}" type="slidenum">
              <a:rPr lang="en-US"/>
              <a:pPr>
                <a:defRPr/>
              </a:pPr>
              <a:t>92</a:t>
            </a:fld>
            <a:endParaRPr lang="en-US"/>
          </a:p>
        </p:txBody>
      </p:sp>
      <p:grpSp>
        <p:nvGrpSpPr>
          <p:cNvPr id="2" name="Group 10"/>
          <p:cNvGrpSpPr>
            <a:grpSpLocks/>
          </p:cNvGrpSpPr>
          <p:nvPr/>
        </p:nvGrpSpPr>
        <p:grpSpPr bwMode="auto">
          <a:xfrm>
            <a:off x="0" y="152400"/>
            <a:ext cx="8904288" cy="944563"/>
            <a:chOff x="0" y="152400"/>
            <a:chExt cx="8904287" cy="944563"/>
          </a:xfrm>
        </p:grpSpPr>
        <p:sp>
          <p:nvSpPr>
            <p:cNvPr id="7" name="Title 1"/>
            <p:cNvSpPr txBox="1">
              <a:spLocks/>
            </p:cNvSpPr>
            <p:nvPr/>
          </p:nvSpPr>
          <p:spPr>
            <a:xfrm>
              <a:off x="1398588" y="152400"/>
              <a:ext cx="7505699" cy="944563"/>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a:r>
                <a:rPr lang="en-US" sz="2400" b="1" dirty="0"/>
                <a:t>Vanishing Gradient</a:t>
              </a:r>
            </a:p>
          </p:txBody>
        </p:sp>
        <p:pic>
          <p:nvPicPr>
            <p:cNvPr id="17416" name="Picture 2" descr="E:\NIET\Project\xLogo11.png.pagespeed.ic.pydHLuCQEZ.png"/>
            <p:cNvPicPr>
              <a:picLocks noChangeAspect="1" noChangeArrowheads="1"/>
            </p:cNvPicPr>
            <p:nvPr/>
          </p:nvPicPr>
          <p:blipFill>
            <a:blip r:embed="rId2"/>
            <a:srcRect/>
            <a:stretch>
              <a:fillRect/>
            </a:stretch>
          </p:blipFill>
          <p:spPr bwMode="auto">
            <a:xfrm>
              <a:off x="0" y="216099"/>
              <a:ext cx="1447800" cy="817163"/>
            </a:xfrm>
            <a:prstGeom prst="rect">
              <a:avLst/>
            </a:prstGeom>
            <a:noFill/>
            <a:ln w="9525">
              <a:noFill/>
              <a:miter lim="800000"/>
              <a:headEnd/>
              <a:tailEnd/>
            </a:ln>
          </p:spPr>
        </p:pic>
      </p:grpSp>
      <p:sp>
        <p:nvSpPr>
          <p:cNvPr id="10" name="Footer Placeholder 12"/>
          <p:cNvSpPr>
            <a:spLocks noGrp="1"/>
          </p:cNvSpPr>
          <p:nvPr>
            <p:ph type="ftr" sz="quarter" idx="11"/>
          </p:nvPr>
        </p:nvSpPr>
        <p:spPr>
          <a:xfrm>
            <a:off x="2014538" y="6391275"/>
            <a:ext cx="5029200" cy="365125"/>
          </a:xfrm>
        </p:spPr>
        <p:txBody>
          <a:bodyPr/>
          <a:lstStyle/>
          <a:p>
            <a:pPr>
              <a:defRPr/>
            </a:pPr>
            <a:r>
              <a:rPr lang="en-US"/>
              <a:t>Alisha Sikri                                      ACSML0401                                  Unit-4</a:t>
            </a:r>
            <a:endParaRPr lang="en-US" dirty="0"/>
          </a:p>
        </p:txBody>
      </p:sp>
      <p:sp>
        <p:nvSpPr>
          <p:cNvPr id="11" name="Content Placeholder 10"/>
          <p:cNvSpPr>
            <a:spLocks noGrp="1"/>
          </p:cNvSpPr>
          <p:nvPr>
            <p:ph idx="1"/>
          </p:nvPr>
        </p:nvSpPr>
        <p:spPr>
          <a:xfrm>
            <a:off x="457200" y="1524000"/>
            <a:ext cx="8229600" cy="4602163"/>
          </a:xfrm>
        </p:spPr>
        <p:txBody>
          <a:bodyPr>
            <a:normAutofit/>
          </a:bodyPr>
          <a:lstStyle/>
          <a:p>
            <a:pPr algn="just"/>
            <a:r>
              <a:rPr lang="en-US" sz="2200" dirty="0"/>
              <a:t>In vanishing gradient, the gradient becomes very small </a:t>
            </a:r>
            <a:r>
              <a:rPr lang="en-US" sz="2200" i="1" dirty="0">
                <a:solidFill>
                  <a:srgbClr val="0070C0"/>
                </a:solidFill>
              </a:rPr>
              <a:t>(close to </a:t>
            </a:r>
            <a:r>
              <a:rPr lang="en-US" sz="2200" b="1" i="1" dirty="0">
                <a:solidFill>
                  <a:srgbClr val="0070C0"/>
                </a:solidFill>
              </a:rPr>
              <a:t>0</a:t>
            </a:r>
            <a:r>
              <a:rPr lang="en-US" sz="2200" i="1" dirty="0">
                <a:solidFill>
                  <a:srgbClr val="0070C0"/>
                </a:solidFill>
              </a:rPr>
              <a:t>)</a:t>
            </a:r>
            <a:r>
              <a:rPr lang="en-US" sz="2200" dirty="0">
                <a:solidFill>
                  <a:srgbClr val="0070C0"/>
                </a:solidFill>
              </a:rPr>
              <a:t> </a:t>
            </a:r>
            <a:r>
              <a:rPr lang="en-US" sz="2200" dirty="0"/>
              <a:t>which leads to a </a:t>
            </a:r>
            <a:r>
              <a:rPr lang="en-US" sz="2200" dirty="0">
                <a:solidFill>
                  <a:srgbClr val="0070C0"/>
                </a:solidFill>
              </a:rPr>
              <a:t>very small change in weights </a:t>
            </a:r>
            <a:r>
              <a:rPr lang="en-US" sz="2200" dirty="0"/>
              <a:t>(or almost no change).</a:t>
            </a:r>
          </a:p>
        </p:txBody>
      </p:sp>
      <p:sp>
        <p:nvSpPr>
          <p:cNvPr id="3" name="Date Placeholder 2"/>
          <p:cNvSpPr>
            <a:spLocks noGrp="1"/>
          </p:cNvSpPr>
          <p:nvPr>
            <p:ph type="dt" sz="half" idx="10"/>
          </p:nvPr>
        </p:nvSpPr>
        <p:spPr/>
        <p:txBody>
          <a:bodyPr/>
          <a:lstStyle/>
          <a:p>
            <a:fld id="{1231FDDD-94EB-449A-875C-E775A5D975BC}" type="datetime1">
              <a:rPr lang="en-US" smtClean="0"/>
              <a:t>5/4/2022</a:t>
            </a:fld>
            <a:endParaRPr lang="en-US"/>
          </a:p>
        </p:txBody>
      </p:sp>
    </p:spTree>
    <p:extLst>
      <p:ext uri="{BB962C8B-B14F-4D97-AF65-F5344CB8AC3E}">
        <p14:creationId xmlns:p14="http://schemas.microsoft.com/office/powerpoint/2010/main" val="73641679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pPr>
              <a:defRPr/>
            </a:pPr>
            <a:fld id="{825468B5-F38D-4493-80C0-E53F27B1C89F}" type="slidenum">
              <a:rPr lang="en-US"/>
              <a:pPr>
                <a:defRPr/>
              </a:pPr>
              <a:t>93</a:t>
            </a:fld>
            <a:endParaRPr lang="en-US"/>
          </a:p>
        </p:txBody>
      </p:sp>
      <p:grpSp>
        <p:nvGrpSpPr>
          <p:cNvPr id="2" name="Group 10"/>
          <p:cNvGrpSpPr>
            <a:grpSpLocks/>
          </p:cNvGrpSpPr>
          <p:nvPr/>
        </p:nvGrpSpPr>
        <p:grpSpPr bwMode="auto">
          <a:xfrm>
            <a:off x="0" y="152400"/>
            <a:ext cx="8904288" cy="944563"/>
            <a:chOff x="0" y="152400"/>
            <a:chExt cx="8904287" cy="944563"/>
          </a:xfrm>
        </p:grpSpPr>
        <p:sp>
          <p:nvSpPr>
            <p:cNvPr id="7" name="Title 1"/>
            <p:cNvSpPr txBox="1">
              <a:spLocks/>
            </p:cNvSpPr>
            <p:nvPr/>
          </p:nvSpPr>
          <p:spPr>
            <a:xfrm>
              <a:off x="1398588" y="152400"/>
              <a:ext cx="7505699" cy="944563"/>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a:r>
                <a:rPr lang="en-US" sz="2400" b="1" dirty="0" err="1"/>
                <a:t>tanh</a:t>
              </a:r>
              <a:r>
                <a:rPr lang="en-US" sz="2400" b="1" dirty="0"/>
                <a:t> activation function </a:t>
              </a:r>
            </a:p>
          </p:txBody>
        </p:sp>
        <p:pic>
          <p:nvPicPr>
            <p:cNvPr id="17416" name="Picture 2" descr="E:\NIET\Project\xLogo11.png.pagespeed.ic.pydHLuCQEZ.png"/>
            <p:cNvPicPr>
              <a:picLocks noChangeAspect="1" noChangeArrowheads="1"/>
            </p:cNvPicPr>
            <p:nvPr/>
          </p:nvPicPr>
          <p:blipFill>
            <a:blip r:embed="rId2"/>
            <a:srcRect/>
            <a:stretch>
              <a:fillRect/>
            </a:stretch>
          </p:blipFill>
          <p:spPr bwMode="auto">
            <a:xfrm>
              <a:off x="0" y="216099"/>
              <a:ext cx="1447800" cy="817163"/>
            </a:xfrm>
            <a:prstGeom prst="rect">
              <a:avLst/>
            </a:prstGeom>
            <a:noFill/>
            <a:ln w="9525">
              <a:noFill/>
              <a:miter lim="800000"/>
              <a:headEnd/>
              <a:tailEnd/>
            </a:ln>
          </p:spPr>
        </p:pic>
      </p:grpSp>
      <p:sp>
        <p:nvSpPr>
          <p:cNvPr id="10" name="Footer Placeholder 12"/>
          <p:cNvSpPr>
            <a:spLocks noGrp="1"/>
          </p:cNvSpPr>
          <p:nvPr>
            <p:ph type="ftr" sz="quarter" idx="11"/>
          </p:nvPr>
        </p:nvSpPr>
        <p:spPr>
          <a:xfrm>
            <a:off x="2014538" y="6391275"/>
            <a:ext cx="5029200" cy="365125"/>
          </a:xfrm>
        </p:spPr>
        <p:txBody>
          <a:bodyPr/>
          <a:lstStyle/>
          <a:p>
            <a:pPr>
              <a:defRPr/>
            </a:pPr>
            <a:r>
              <a:rPr lang="en-US"/>
              <a:t>Alisha Sikri                                      ACSML0401                                  Unit-4</a:t>
            </a:r>
            <a:endParaRPr lang="en-US" dirty="0"/>
          </a:p>
        </p:txBody>
      </p:sp>
      <p:sp>
        <p:nvSpPr>
          <p:cNvPr id="11" name="Content Placeholder 10"/>
          <p:cNvSpPr>
            <a:spLocks noGrp="1"/>
          </p:cNvSpPr>
          <p:nvPr>
            <p:ph idx="1"/>
          </p:nvPr>
        </p:nvSpPr>
        <p:spPr>
          <a:xfrm>
            <a:off x="457200" y="1524000"/>
            <a:ext cx="8229600" cy="4602163"/>
          </a:xfrm>
        </p:spPr>
        <p:txBody>
          <a:bodyPr>
            <a:normAutofit/>
          </a:bodyPr>
          <a:lstStyle/>
          <a:p>
            <a:pPr algn="just"/>
            <a:r>
              <a:rPr lang="en-US" sz="2400" dirty="0"/>
              <a:t>This function is a shifted version of a sigmoid function but scaled between −1 and 1 . If we use a </a:t>
            </a:r>
            <a:r>
              <a:rPr lang="en-US" sz="2400" dirty="0" err="1"/>
              <a:t>tanh</a:t>
            </a:r>
            <a:r>
              <a:rPr lang="en-US" sz="2400" dirty="0"/>
              <a:t> as the activation function it almost always works better then sigmoid function because the mean of all possible values of this function is zero</a:t>
            </a:r>
            <a:endParaRPr lang="en-US" sz="2200" dirty="0"/>
          </a:p>
        </p:txBody>
      </p:sp>
      <p:pic>
        <p:nvPicPr>
          <p:cNvPr id="58371" name="Picture 3"/>
          <p:cNvPicPr>
            <a:picLocks noChangeAspect="1" noChangeArrowheads="1"/>
          </p:cNvPicPr>
          <p:nvPr/>
        </p:nvPicPr>
        <p:blipFill>
          <a:blip r:embed="rId3"/>
          <a:srcRect/>
          <a:stretch>
            <a:fillRect/>
          </a:stretch>
        </p:blipFill>
        <p:spPr bwMode="auto">
          <a:xfrm>
            <a:off x="1676400" y="3429000"/>
            <a:ext cx="2362200" cy="990600"/>
          </a:xfrm>
          <a:prstGeom prst="rect">
            <a:avLst/>
          </a:prstGeom>
          <a:noFill/>
          <a:ln w="9525">
            <a:noFill/>
            <a:miter lim="800000"/>
            <a:headEnd/>
            <a:tailEnd/>
          </a:ln>
          <a:effectLst/>
        </p:spPr>
      </p:pic>
      <p:pic>
        <p:nvPicPr>
          <p:cNvPr id="58372" name="Picture 4"/>
          <p:cNvPicPr>
            <a:picLocks noChangeAspect="1" noChangeArrowheads="1"/>
          </p:cNvPicPr>
          <p:nvPr/>
        </p:nvPicPr>
        <p:blipFill>
          <a:blip r:embed="rId4"/>
          <a:srcRect/>
          <a:stretch>
            <a:fillRect/>
          </a:stretch>
        </p:blipFill>
        <p:spPr bwMode="auto">
          <a:xfrm>
            <a:off x="2438400" y="5257800"/>
            <a:ext cx="1549400" cy="457200"/>
          </a:xfrm>
          <a:prstGeom prst="rect">
            <a:avLst/>
          </a:prstGeom>
          <a:noFill/>
          <a:ln w="9525">
            <a:noFill/>
            <a:miter lim="800000"/>
            <a:headEnd/>
            <a:tailEnd/>
          </a:ln>
          <a:effectLst/>
        </p:spPr>
      </p:pic>
      <p:pic>
        <p:nvPicPr>
          <p:cNvPr id="58373" name="Picture 5"/>
          <p:cNvPicPr>
            <a:picLocks noChangeAspect="1" noChangeArrowheads="1"/>
          </p:cNvPicPr>
          <p:nvPr/>
        </p:nvPicPr>
        <p:blipFill>
          <a:blip r:embed="rId5"/>
          <a:srcRect/>
          <a:stretch>
            <a:fillRect/>
          </a:stretch>
        </p:blipFill>
        <p:spPr bwMode="auto">
          <a:xfrm>
            <a:off x="1743075" y="5257800"/>
            <a:ext cx="771525" cy="457200"/>
          </a:xfrm>
          <a:prstGeom prst="rect">
            <a:avLst/>
          </a:prstGeom>
          <a:noFill/>
          <a:ln w="9525">
            <a:noFill/>
            <a:miter lim="800000"/>
            <a:headEnd/>
            <a:tailEnd/>
          </a:ln>
          <a:effectLst/>
        </p:spPr>
      </p:pic>
      <p:sp>
        <p:nvSpPr>
          <p:cNvPr id="3" name="Date Placeholder 2"/>
          <p:cNvSpPr>
            <a:spLocks noGrp="1"/>
          </p:cNvSpPr>
          <p:nvPr>
            <p:ph type="dt" sz="half" idx="10"/>
          </p:nvPr>
        </p:nvSpPr>
        <p:spPr/>
        <p:txBody>
          <a:bodyPr/>
          <a:lstStyle/>
          <a:p>
            <a:fld id="{1B11A7C9-6950-4420-990E-D0E5FCF1C94A}" type="datetime1">
              <a:rPr lang="en-US" smtClean="0"/>
              <a:t>5/4/2022</a:t>
            </a:fld>
            <a:endParaRPr lang="en-US"/>
          </a:p>
        </p:txBody>
      </p:sp>
    </p:spTree>
    <p:extLst>
      <p:ext uri="{BB962C8B-B14F-4D97-AF65-F5344CB8AC3E}">
        <p14:creationId xmlns:p14="http://schemas.microsoft.com/office/powerpoint/2010/main" val="100215295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pPr>
              <a:defRPr/>
            </a:pPr>
            <a:fld id="{825468B5-F38D-4493-80C0-E53F27B1C89F}" type="slidenum">
              <a:rPr lang="en-US"/>
              <a:pPr>
                <a:defRPr/>
              </a:pPr>
              <a:t>94</a:t>
            </a:fld>
            <a:endParaRPr lang="en-US"/>
          </a:p>
        </p:txBody>
      </p:sp>
      <p:grpSp>
        <p:nvGrpSpPr>
          <p:cNvPr id="2" name="Group 10"/>
          <p:cNvGrpSpPr>
            <a:grpSpLocks/>
          </p:cNvGrpSpPr>
          <p:nvPr/>
        </p:nvGrpSpPr>
        <p:grpSpPr bwMode="auto">
          <a:xfrm>
            <a:off x="0" y="152400"/>
            <a:ext cx="8904288" cy="944563"/>
            <a:chOff x="0" y="152400"/>
            <a:chExt cx="8904287" cy="944563"/>
          </a:xfrm>
        </p:grpSpPr>
        <p:sp>
          <p:nvSpPr>
            <p:cNvPr id="7" name="Title 1"/>
            <p:cNvSpPr txBox="1">
              <a:spLocks/>
            </p:cNvSpPr>
            <p:nvPr/>
          </p:nvSpPr>
          <p:spPr>
            <a:xfrm>
              <a:off x="1398588" y="152400"/>
              <a:ext cx="7505699" cy="944563"/>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a:r>
                <a:rPr lang="en-US" sz="2400" b="1" dirty="0" err="1"/>
                <a:t>tanh</a:t>
              </a:r>
              <a:r>
                <a:rPr lang="en-US" sz="2400" b="1" dirty="0"/>
                <a:t> activation function </a:t>
              </a:r>
            </a:p>
          </p:txBody>
        </p:sp>
        <p:pic>
          <p:nvPicPr>
            <p:cNvPr id="17416" name="Picture 2" descr="E:\NIET\Project\xLogo11.png.pagespeed.ic.pydHLuCQEZ.png"/>
            <p:cNvPicPr>
              <a:picLocks noChangeAspect="1" noChangeArrowheads="1"/>
            </p:cNvPicPr>
            <p:nvPr/>
          </p:nvPicPr>
          <p:blipFill>
            <a:blip r:embed="rId2"/>
            <a:srcRect/>
            <a:stretch>
              <a:fillRect/>
            </a:stretch>
          </p:blipFill>
          <p:spPr bwMode="auto">
            <a:xfrm>
              <a:off x="0" y="216099"/>
              <a:ext cx="1447800" cy="817163"/>
            </a:xfrm>
            <a:prstGeom prst="rect">
              <a:avLst/>
            </a:prstGeom>
            <a:noFill/>
            <a:ln w="9525">
              <a:noFill/>
              <a:miter lim="800000"/>
              <a:headEnd/>
              <a:tailEnd/>
            </a:ln>
          </p:spPr>
        </p:pic>
      </p:grpSp>
      <p:sp>
        <p:nvSpPr>
          <p:cNvPr id="10" name="Footer Placeholder 12"/>
          <p:cNvSpPr>
            <a:spLocks noGrp="1"/>
          </p:cNvSpPr>
          <p:nvPr>
            <p:ph type="ftr" sz="quarter" idx="11"/>
          </p:nvPr>
        </p:nvSpPr>
        <p:spPr>
          <a:xfrm>
            <a:off x="2014538" y="6391275"/>
            <a:ext cx="5029200" cy="365125"/>
          </a:xfrm>
        </p:spPr>
        <p:txBody>
          <a:bodyPr/>
          <a:lstStyle/>
          <a:p>
            <a:pPr>
              <a:defRPr/>
            </a:pPr>
            <a:r>
              <a:rPr lang="en-US"/>
              <a:t>Alisha Sikri                                      ACSML0401                                  Unit-4</a:t>
            </a:r>
            <a:endParaRPr lang="en-US" dirty="0"/>
          </a:p>
        </p:txBody>
      </p:sp>
      <p:sp>
        <p:nvSpPr>
          <p:cNvPr id="11" name="Content Placeholder 10"/>
          <p:cNvSpPr>
            <a:spLocks noGrp="1"/>
          </p:cNvSpPr>
          <p:nvPr>
            <p:ph idx="1"/>
          </p:nvPr>
        </p:nvSpPr>
        <p:spPr>
          <a:xfrm>
            <a:off x="457200" y="1524000"/>
            <a:ext cx="8229600" cy="4602163"/>
          </a:xfrm>
        </p:spPr>
        <p:txBody>
          <a:bodyPr>
            <a:normAutofit/>
          </a:bodyPr>
          <a:lstStyle/>
          <a:p>
            <a:pPr algn="just"/>
            <a:endParaRPr lang="en-US" sz="2200" dirty="0"/>
          </a:p>
        </p:txBody>
      </p:sp>
      <p:pic>
        <p:nvPicPr>
          <p:cNvPr id="58370" name="Picture 2" descr="\(tanh\) activation function and it's derivative"/>
          <p:cNvPicPr>
            <a:picLocks noChangeAspect="1" noChangeArrowheads="1"/>
          </p:cNvPicPr>
          <p:nvPr/>
        </p:nvPicPr>
        <p:blipFill>
          <a:blip r:embed="rId3"/>
          <a:srcRect/>
          <a:stretch>
            <a:fillRect/>
          </a:stretch>
        </p:blipFill>
        <p:spPr bwMode="auto">
          <a:xfrm>
            <a:off x="1371600" y="1295400"/>
            <a:ext cx="7477125" cy="5105400"/>
          </a:xfrm>
          <a:prstGeom prst="rect">
            <a:avLst/>
          </a:prstGeom>
          <a:noFill/>
        </p:spPr>
      </p:pic>
      <p:sp>
        <p:nvSpPr>
          <p:cNvPr id="3" name="Date Placeholder 2"/>
          <p:cNvSpPr>
            <a:spLocks noGrp="1"/>
          </p:cNvSpPr>
          <p:nvPr>
            <p:ph type="dt" sz="half" idx="10"/>
          </p:nvPr>
        </p:nvSpPr>
        <p:spPr/>
        <p:txBody>
          <a:bodyPr/>
          <a:lstStyle/>
          <a:p>
            <a:fld id="{C5F540C1-1FAF-4A49-A937-F92660A036C3}" type="datetime1">
              <a:rPr lang="en-US" smtClean="0"/>
              <a:t>5/4/2022</a:t>
            </a:fld>
            <a:endParaRPr lang="en-US"/>
          </a:p>
        </p:txBody>
      </p:sp>
    </p:spTree>
    <p:extLst>
      <p:ext uri="{BB962C8B-B14F-4D97-AF65-F5344CB8AC3E}">
        <p14:creationId xmlns:p14="http://schemas.microsoft.com/office/powerpoint/2010/main" val="234901465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pPr>
              <a:defRPr/>
            </a:pPr>
            <a:fld id="{825468B5-F38D-4493-80C0-E53F27B1C89F}" type="slidenum">
              <a:rPr lang="en-US"/>
              <a:pPr>
                <a:defRPr/>
              </a:pPr>
              <a:t>95</a:t>
            </a:fld>
            <a:endParaRPr lang="en-US"/>
          </a:p>
        </p:txBody>
      </p:sp>
      <p:grpSp>
        <p:nvGrpSpPr>
          <p:cNvPr id="2" name="Group 10"/>
          <p:cNvGrpSpPr>
            <a:grpSpLocks/>
          </p:cNvGrpSpPr>
          <p:nvPr/>
        </p:nvGrpSpPr>
        <p:grpSpPr bwMode="auto">
          <a:xfrm>
            <a:off x="0" y="152401"/>
            <a:ext cx="8904288" cy="880861"/>
            <a:chOff x="0" y="152401"/>
            <a:chExt cx="8904287" cy="880861"/>
          </a:xfrm>
        </p:grpSpPr>
        <p:sp>
          <p:nvSpPr>
            <p:cNvPr id="7" name="Title 1"/>
            <p:cNvSpPr txBox="1">
              <a:spLocks/>
            </p:cNvSpPr>
            <p:nvPr/>
          </p:nvSpPr>
          <p:spPr>
            <a:xfrm>
              <a:off x="1398588" y="152401"/>
              <a:ext cx="7505699" cy="7620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a:r>
                <a:rPr lang="en-US" sz="2400" b="1" dirty="0" err="1"/>
                <a:t>ReLU</a:t>
              </a:r>
              <a:r>
                <a:rPr lang="en-US" sz="2400" b="1" dirty="0"/>
                <a:t> (Rectified Linear Unit) Activation Function</a:t>
              </a:r>
              <a:endParaRPr lang="en-US" sz="2400" dirty="0"/>
            </a:p>
          </p:txBody>
        </p:sp>
        <p:pic>
          <p:nvPicPr>
            <p:cNvPr id="17416" name="Picture 2" descr="E:\NIET\Project\xLogo11.png.pagespeed.ic.pydHLuCQEZ.png"/>
            <p:cNvPicPr>
              <a:picLocks noChangeAspect="1" noChangeArrowheads="1"/>
            </p:cNvPicPr>
            <p:nvPr/>
          </p:nvPicPr>
          <p:blipFill>
            <a:blip r:embed="rId2"/>
            <a:srcRect/>
            <a:stretch>
              <a:fillRect/>
            </a:stretch>
          </p:blipFill>
          <p:spPr bwMode="auto">
            <a:xfrm>
              <a:off x="0" y="216099"/>
              <a:ext cx="1447800" cy="817163"/>
            </a:xfrm>
            <a:prstGeom prst="rect">
              <a:avLst/>
            </a:prstGeom>
            <a:noFill/>
            <a:ln w="9525">
              <a:noFill/>
              <a:miter lim="800000"/>
              <a:headEnd/>
              <a:tailEnd/>
            </a:ln>
          </p:spPr>
        </p:pic>
      </p:grpSp>
      <p:sp>
        <p:nvSpPr>
          <p:cNvPr id="10" name="Footer Placeholder 12"/>
          <p:cNvSpPr>
            <a:spLocks noGrp="1"/>
          </p:cNvSpPr>
          <p:nvPr>
            <p:ph type="ftr" sz="quarter" idx="11"/>
          </p:nvPr>
        </p:nvSpPr>
        <p:spPr>
          <a:xfrm>
            <a:off x="2014538" y="6391275"/>
            <a:ext cx="5029200" cy="365125"/>
          </a:xfrm>
        </p:spPr>
        <p:txBody>
          <a:bodyPr/>
          <a:lstStyle/>
          <a:p>
            <a:pPr>
              <a:defRPr/>
            </a:pPr>
            <a:r>
              <a:rPr lang="en-US"/>
              <a:t>Alisha Sikri                                      ACSML0401                                  Unit-4</a:t>
            </a:r>
            <a:endParaRPr lang="en-US" dirty="0"/>
          </a:p>
        </p:txBody>
      </p:sp>
      <p:sp>
        <p:nvSpPr>
          <p:cNvPr id="11" name="Content Placeholder 10"/>
          <p:cNvSpPr>
            <a:spLocks noGrp="1"/>
          </p:cNvSpPr>
          <p:nvPr>
            <p:ph idx="1"/>
          </p:nvPr>
        </p:nvSpPr>
        <p:spPr>
          <a:xfrm>
            <a:off x="457200" y="1524000"/>
            <a:ext cx="8229600" cy="4602163"/>
          </a:xfrm>
        </p:spPr>
        <p:txBody>
          <a:bodyPr>
            <a:normAutofit/>
          </a:bodyPr>
          <a:lstStyle/>
          <a:p>
            <a:r>
              <a:rPr lang="en-US" sz="2400" dirty="0"/>
              <a:t>One other choice that is well known  is </a:t>
            </a:r>
            <a:r>
              <a:rPr lang="en-US" sz="2400" dirty="0" err="1"/>
              <a:t>ReLU</a:t>
            </a:r>
            <a:r>
              <a:rPr lang="en-US" sz="2400" dirty="0"/>
              <a:t> function. This function is a commonly used activation function nowadays.</a:t>
            </a:r>
          </a:p>
          <a:p>
            <a:r>
              <a:rPr lang="en-US" sz="2400" b="1" dirty="0"/>
              <a:t>Derivatives of </a:t>
            </a:r>
            <a:r>
              <a:rPr lang="en-US" sz="2400" dirty="0" err="1"/>
              <a:t>ReLU</a:t>
            </a:r>
            <a:endParaRPr lang="en-US" sz="2400" dirty="0"/>
          </a:p>
          <a:p>
            <a:endParaRPr lang="en-US" sz="2400" dirty="0"/>
          </a:p>
          <a:p>
            <a:pPr>
              <a:buNone/>
            </a:pPr>
            <a:endParaRPr lang="en-US" sz="2400" dirty="0"/>
          </a:p>
          <a:p>
            <a:pPr lvl="1"/>
            <a:r>
              <a:rPr lang="en-US" sz="2000" dirty="0"/>
              <a:t>A derivative of a </a:t>
            </a:r>
            <a:r>
              <a:rPr lang="en-US" sz="2000" dirty="0" err="1"/>
              <a:t>ReLU</a:t>
            </a:r>
            <a:r>
              <a:rPr lang="en-US" sz="2000" dirty="0"/>
              <a:t>  function is:</a:t>
            </a:r>
            <a:br>
              <a:rPr lang="en-US" sz="2000" dirty="0"/>
            </a:br>
            <a:endParaRPr lang="en-US" sz="1800" dirty="0"/>
          </a:p>
        </p:txBody>
      </p:sp>
      <p:pic>
        <p:nvPicPr>
          <p:cNvPr id="59394" name="Picture 2" descr="\(ReLU\) function "/>
          <p:cNvPicPr>
            <a:picLocks noChangeAspect="1" noChangeArrowheads="1"/>
          </p:cNvPicPr>
          <p:nvPr/>
        </p:nvPicPr>
        <p:blipFill>
          <a:blip r:embed="rId3"/>
          <a:srcRect/>
          <a:stretch>
            <a:fillRect/>
          </a:stretch>
        </p:blipFill>
        <p:spPr bwMode="auto">
          <a:xfrm>
            <a:off x="4876800" y="2362200"/>
            <a:ext cx="4267200" cy="3276600"/>
          </a:xfrm>
          <a:prstGeom prst="rect">
            <a:avLst/>
          </a:prstGeom>
          <a:noFill/>
        </p:spPr>
      </p:pic>
      <p:pic>
        <p:nvPicPr>
          <p:cNvPr id="59395" name="Picture 3"/>
          <p:cNvPicPr>
            <a:picLocks noChangeAspect="1" noChangeArrowheads="1"/>
          </p:cNvPicPr>
          <p:nvPr/>
        </p:nvPicPr>
        <p:blipFill>
          <a:blip r:embed="rId4"/>
          <a:srcRect/>
          <a:stretch>
            <a:fillRect/>
          </a:stretch>
        </p:blipFill>
        <p:spPr bwMode="auto">
          <a:xfrm>
            <a:off x="685800" y="4191000"/>
            <a:ext cx="4027470" cy="1219200"/>
          </a:xfrm>
          <a:prstGeom prst="rect">
            <a:avLst/>
          </a:prstGeom>
          <a:noFill/>
          <a:ln w="9525">
            <a:noFill/>
            <a:miter lim="800000"/>
            <a:headEnd/>
            <a:tailEnd/>
          </a:ln>
          <a:effectLst/>
        </p:spPr>
      </p:pic>
      <p:pic>
        <p:nvPicPr>
          <p:cNvPr id="59397" name="Picture 5"/>
          <p:cNvPicPr>
            <a:picLocks noChangeAspect="1" noChangeArrowheads="1"/>
          </p:cNvPicPr>
          <p:nvPr/>
        </p:nvPicPr>
        <p:blipFill>
          <a:blip r:embed="rId5"/>
          <a:srcRect/>
          <a:stretch>
            <a:fillRect/>
          </a:stretch>
        </p:blipFill>
        <p:spPr bwMode="auto">
          <a:xfrm>
            <a:off x="1143000" y="3124200"/>
            <a:ext cx="2167304" cy="323850"/>
          </a:xfrm>
          <a:prstGeom prst="rect">
            <a:avLst/>
          </a:prstGeom>
          <a:noFill/>
          <a:ln w="9525">
            <a:noFill/>
            <a:miter lim="800000"/>
            <a:headEnd/>
            <a:tailEnd/>
          </a:ln>
          <a:effectLst/>
        </p:spPr>
      </p:pic>
      <p:sp>
        <p:nvSpPr>
          <p:cNvPr id="3" name="Date Placeholder 2"/>
          <p:cNvSpPr>
            <a:spLocks noGrp="1"/>
          </p:cNvSpPr>
          <p:nvPr>
            <p:ph type="dt" sz="half" idx="10"/>
          </p:nvPr>
        </p:nvSpPr>
        <p:spPr/>
        <p:txBody>
          <a:bodyPr/>
          <a:lstStyle/>
          <a:p>
            <a:fld id="{0C575B0B-A734-47D6-AB08-0F5D286E1121}" type="datetime1">
              <a:rPr lang="en-US" smtClean="0"/>
              <a:t>5/4/2022</a:t>
            </a:fld>
            <a:endParaRPr lang="en-US"/>
          </a:p>
        </p:txBody>
      </p:sp>
    </p:spTree>
    <p:extLst>
      <p:ext uri="{BB962C8B-B14F-4D97-AF65-F5344CB8AC3E}">
        <p14:creationId xmlns:p14="http://schemas.microsoft.com/office/powerpoint/2010/main" val="55359035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pPr>
              <a:defRPr/>
            </a:pPr>
            <a:fld id="{825468B5-F38D-4493-80C0-E53F27B1C89F}" type="slidenum">
              <a:rPr lang="en-US"/>
              <a:pPr>
                <a:defRPr/>
              </a:pPr>
              <a:t>96</a:t>
            </a:fld>
            <a:endParaRPr lang="en-US"/>
          </a:p>
        </p:txBody>
      </p:sp>
      <p:grpSp>
        <p:nvGrpSpPr>
          <p:cNvPr id="2" name="Group 10"/>
          <p:cNvGrpSpPr>
            <a:grpSpLocks/>
          </p:cNvGrpSpPr>
          <p:nvPr/>
        </p:nvGrpSpPr>
        <p:grpSpPr bwMode="auto">
          <a:xfrm>
            <a:off x="0" y="152400"/>
            <a:ext cx="8904288" cy="880861"/>
            <a:chOff x="0" y="152401"/>
            <a:chExt cx="8904287" cy="880861"/>
          </a:xfrm>
        </p:grpSpPr>
        <p:sp>
          <p:nvSpPr>
            <p:cNvPr id="7" name="Title 1"/>
            <p:cNvSpPr txBox="1">
              <a:spLocks/>
            </p:cNvSpPr>
            <p:nvPr/>
          </p:nvSpPr>
          <p:spPr>
            <a:xfrm>
              <a:off x="1398588" y="152401"/>
              <a:ext cx="7505699" cy="7620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a:r>
                <a:rPr lang="en-US" sz="2400" b="1" dirty="0"/>
                <a:t>Derivative of </a:t>
              </a:r>
              <a:r>
                <a:rPr lang="en-US" sz="2400" b="1" dirty="0" err="1"/>
                <a:t>ReLU</a:t>
              </a:r>
              <a:r>
                <a:rPr lang="en-US" sz="2400" b="1" dirty="0"/>
                <a:t> Function</a:t>
              </a:r>
              <a:endParaRPr lang="en-US" sz="2400" dirty="0"/>
            </a:p>
          </p:txBody>
        </p:sp>
        <p:pic>
          <p:nvPicPr>
            <p:cNvPr id="17416" name="Picture 2" descr="E:\NIET\Project\xLogo11.png.pagespeed.ic.pydHLuCQEZ.png"/>
            <p:cNvPicPr>
              <a:picLocks noChangeAspect="1" noChangeArrowheads="1"/>
            </p:cNvPicPr>
            <p:nvPr/>
          </p:nvPicPr>
          <p:blipFill>
            <a:blip r:embed="rId2"/>
            <a:srcRect/>
            <a:stretch>
              <a:fillRect/>
            </a:stretch>
          </p:blipFill>
          <p:spPr bwMode="auto">
            <a:xfrm>
              <a:off x="0" y="216099"/>
              <a:ext cx="1447800" cy="817163"/>
            </a:xfrm>
            <a:prstGeom prst="rect">
              <a:avLst/>
            </a:prstGeom>
            <a:noFill/>
            <a:ln w="9525">
              <a:noFill/>
              <a:miter lim="800000"/>
              <a:headEnd/>
              <a:tailEnd/>
            </a:ln>
          </p:spPr>
        </p:pic>
      </p:grpSp>
      <p:sp>
        <p:nvSpPr>
          <p:cNvPr id="10" name="Footer Placeholder 12"/>
          <p:cNvSpPr>
            <a:spLocks noGrp="1"/>
          </p:cNvSpPr>
          <p:nvPr>
            <p:ph type="ftr" sz="quarter" idx="11"/>
          </p:nvPr>
        </p:nvSpPr>
        <p:spPr>
          <a:xfrm>
            <a:off x="2014538" y="6391275"/>
            <a:ext cx="5029200" cy="365125"/>
          </a:xfrm>
        </p:spPr>
        <p:txBody>
          <a:bodyPr/>
          <a:lstStyle/>
          <a:p>
            <a:pPr>
              <a:defRPr/>
            </a:pPr>
            <a:r>
              <a:rPr lang="en-US"/>
              <a:t>Alisha Sikri                                      ACSML0401                                  Unit-4</a:t>
            </a:r>
            <a:endParaRPr lang="en-US" dirty="0"/>
          </a:p>
        </p:txBody>
      </p:sp>
      <p:pic>
        <p:nvPicPr>
          <p:cNvPr id="59395" name="Picture 3"/>
          <p:cNvPicPr>
            <a:picLocks noChangeAspect="1" noChangeArrowheads="1"/>
          </p:cNvPicPr>
          <p:nvPr/>
        </p:nvPicPr>
        <p:blipFill>
          <a:blip r:embed="rId3"/>
          <a:srcRect/>
          <a:stretch>
            <a:fillRect/>
          </a:stretch>
        </p:blipFill>
        <p:spPr bwMode="auto">
          <a:xfrm>
            <a:off x="0" y="1600200"/>
            <a:ext cx="4027470" cy="1219200"/>
          </a:xfrm>
          <a:prstGeom prst="rect">
            <a:avLst/>
          </a:prstGeom>
          <a:noFill/>
          <a:ln w="9525">
            <a:noFill/>
            <a:miter lim="800000"/>
            <a:headEnd/>
            <a:tailEnd/>
          </a:ln>
          <a:effectLst/>
        </p:spPr>
      </p:pic>
      <p:pic>
        <p:nvPicPr>
          <p:cNvPr id="59397" name="Picture 5"/>
          <p:cNvPicPr>
            <a:picLocks noChangeAspect="1" noChangeArrowheads="1"/>
          </p:cNvPicPr>
          <p:nvPr/>
        </p:nvPicPr>
        <p:blipFill>
          <a:blip r:embed="rId4"/>
          <a:srcRect/>
          <a:stretch>
            <a:fillRect/>
          </a:stretch>
        </p:blipFill>
        <p:spPr bwMode="auto">
          <a:xfrm>
            <a:off x="457200" y="1219200"/>
            <a:ext cx="2167304" cy="323850"/>
          </a:xfrm>
          <a:prstGeom prst="rect">
            <a:avLst/>
          </a:prstGeom>
          <a:noFill/>
          <a:ln w="9525">
            <a:noFill/>
            <a:miter lim="800000"/>
            <a:headEnd/>
            <a:tailEnd/>
          </a:ln>
          <a:effectLst/>
        </p:spPr>
      </p:pic>
      <p:pic>
        <p:nvPicPr>
          <p:cNvPr id="61444" name="Picture 4" descr="Derivative of a \(ReLU\) function"/>
          <p:cNvPicPr>
            <a:picLocks noChangeAspect="1" noChangeArrowheads="1"/>
          </p:cNvPicPr>
          <p:nvPr/>
        </p:nvPicPr>
        <p:blipFill>
          <a:blip r:embed="rId5"/>
          <a:srcRect/>
          <a:stretch>
            <a:fillRect/>
          </a:stretch>
        </p:blipFill>
        <p:spPr bwMode="auto">
          <a:xfrm>
            <a:off x="0" y="3276600"/>
            <a:ext cx="4419600" cy="3287371"/>
          </a:xfrm>
          <a:prstGeom prst="rect">
            <a:avLst/>
          </a:prstGeom>
          <a:noFill/>
        </p:spPr>
      </p:pic>
      <p:pic>
        <p:nvPicPr>
          <p:cNvPr id="14" name="Picture 2" descr="\(ReLU\) function "/>
          <p:cNvPicPr>
            <a:picLocks noGrp="1" noChangeAspect="1" noChangeArrowheads="1"/>
          </p:cNvPicPr>
          <p:nvPr>
            <p:ph idx="1"/>
          </p:nvPr>
        </p:nvPicPr>
        <p:blipFill>
          <a:blip r:embed="rId6"/>
          <a:srcRect/>
          <a:stretch>
            <a:fillRect/>
          </a:stretch>
        </p:blipFill>
        <p:spPr bwMode="auto">
          <a:xfrm>
            <a:off x="4418523" y="990600"/>
            <a:ext cx="4725477" cy="3378970"/>
          </a:xfrm>
          <a:prstGeom prst="rect">
            <a:avLst/>
          </a:prstGeom>
          <a:noFill/>
        </p:spPr>
      </p:pic>
      <p:sp>
        <p:nvSpPr>
          <p:cNvPr id="3" name="Date Placeholder 2"/>
          <p:cNvSpPr>
            <a:spLocks noGrp="1"/>
          </p:cNvSpPr>
          <p:nvPr>
            <p:ph type="dt" sz="half" idx="10"/>
          </p:nvPr>
        </p:nvSpPr>
        <p:spPr/>
        <p:txBody>
          <a:bodyPr/>
          <a:lstStyle/>
          <a:p>
            <a:fld id="{D4EB3C9E-283A-48F8-BC8D-64FFAF8FEB00}" type="datetime1">
              <a:rPr lang="en-US" smtClean="0"/>
              <a:t>5/4/2022</a:t>
            </a:fld>
            <a:endParaRPr lang="en-US"/>
          </a:p>
        </p:txBody>
      </p:sp>
    </p:spTree>
    <p:extLst>
      <p:ext uri="{BB962C8B-B14F-4D97-AF65-F5344CB8AC3E}">
        <p14:creationId xmlns:p14="http://schemas.microsoft.com/office/powerpoint/2010/main" val="11488655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pPr>
              <a:defRPr/>
            </a:pPr>
            <a:fld id="{825468B5-F38D-4493-80C0-E53F27B1C89F}" type="slidenum">
              <a:rPr lang="en-US"/>
              <a:pPr>
                <a:defRPr/>
              </a:pPr>
              <a:t>97</a:t>
            </a:fld>
            <a:endParaRPr lang="en-US"/>
          </a:p>
        </p:txBody>
      </p:sp>
      <p:grpSp>
        <p:nvGrpSpPr>
          <p:cNvPr id="2" name="Group 10"/>
          <p:cNvGrpSpPr>
            <a:grpSpLocks/>
          </p:cNvGrpSpPr>
          <p:nvPr/>
        </p:nvGrpSpPr>
        <p:grpSpPr bwMode="auto">
          <a:xfrm>
            <a:off x="0" y="152400"/>
            <a:ext cx="8904288" cy="880861"/>
            <a:chOff x="0" y="152401"/>
            <a:chExt cx="8904287" cy="880861"/>
          </a:xfrm>
        </p:grpSpPr>
        <p:sp>
          <p:nvSpPr>
            <p:cNvPr id="7" name="Title 1"/>
            <p:cNvSpPr txBox="1">
              <a:spLocks/>
            </p:cNvSpPr>
            <p:nvPr/>
          </p:nvSpPr>
          <p:spPr>
            <a:xfrm>
              <a:off x="1398588" y="152401"/>
              <a:ext cx="7505699" cy="7620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a:r>
                <a:rPr lang="en-US" sz="2400" b="1" dirty="0"/>
                <a:t>Leaky </a:t>
              </a:r>
              <a:r>
                <a:rPr lang="en-US" sz="2400" b="1" dirty="0" err="1"/>
                <a:t>ReLU</a:t>
              </a:r>
              <a:r>
                <a:rPr lang="en-US" sz="2400" b="1" dirty="0"/>
                <a:t> function</a:t>
              </a:r>
            </a:p>
          </p:txBody>
        </p:sp>
        <p:pic>
          <p:nvPicPr>
            <p:cNvPr id="17416" name="Picture 2" descr="E:\NIET\Project\xLogo11.png.pagespeed.ic.pydHLuCQEZ.png"/>
            <p:cNvPicPr>
              <a:picLocks noChangeAspect="1" noChangeArrowheads="1"/>
            </p:cNvPicPr>
            <p:nvPr/>
          </p:nvPicPr>
          <p:blipFill>
            <a:blip r:embed="rId3"/>
            <a:srcRect/>
            <a:stretch>
              <a:fillRect/>
            </a:stretch>
          </p:blipFill>
          <p:spPr bwMode="auto">
            <a:xfrm>
              <a:off x="0" y="216099"/>
              <a:ext cx="1447800" cy="817163"/>
            </a:xfrm>
            <a:prstGeom prst="rect">
              <a:avLst/>
            </a:prstGeom>
            <a:noFill/>
            <a:ln w="9525">
              <a:noFill/>
              <a:miter lim="800000"/>
              <a:headEnd/>
              <a:tailEnd/>
            </a:ln>
          </p:spPr>
        </p:pic>
      </p:grpSp>
      <p:sp>
        <p:nvSpPr>
          <p:cNvPr id="10" name="Footer Placeholder 12"/>
          <p:cNvSpPr>
            <a:spLocks noGrp="1"/>
          </p:cNvSpPr>
          <p:nvPr>
            <p:ph type="ftr" sz="quarter" idx="11"/>
          </p:nvPr>
        </p:nvSpPr>
        <p:spPr>
          <a:xfrm>
            <a:off x="2014538" y="6391275"/>
            <a:ext cx="5029200" cy="365125"/>
          </a:xfrm>
        </p:spPr>
        <p:txBody>
          <a:bodyPr/>
          <a:lstStyle/>
          <a:p>
            <a:pPr>
              <a:defRPr/>
            </a:pPr>
            <a:r>
              <a:rPr lang="en-US"/>
              <a:t>Alisha Sikri                                      ACSML0401                                  Unit-4</a:t>
            </a:r>
            <a:endParaRPr lang="en-US" dirty="0"/>
          </a:p>
        </p:txBody>
      </p:sp>
      <p:sp>
        <p:nvSpPr>
          <p:cNvPr id="11" name="Content Placeholder 10"/>
          <p:cNvSpPr>
            <a:spLocks noGrp="1"/>
          </p:cNvSpPr>
          <p:nvPr>
            <p:ph idx="1"/>
          </p:nvPr>
        </p:nvSpPr>
        <p:spPr/>
        <p:txBody>
          <a:bodyPr>
            <a:normAutofit/>
          </a:bodyPr>
          <a:lstStyle/>
          <a:p>
            <a:pPr algn="just"/>
            <a:r>
              <a:rPr lang="en-US" sz="2200" dirty="0"/>
              <a:t>Leaky </a:t>
            </a:r>
            <a:r>
              <a:rPr lang="en-US" sz="2200" dirty="0" err="1"/>
              <a:t>Relu</a:t>
            </a:r>
            <a:r>
              <a:rPr lang="en-US" sz="2200" dirty="0"/>
              <a:t> is a variant of </a:t>
            </a:r>
            <a:r>
              <a:rPr lang="en-US" sz="2200" dirty="0" err="1"/>
              <a:t>ReLU</a:t>
            </a:r>
            <a:r>
              <a:rPr lang="en-US" sz="2200" dirty="0"/>
              <a:t>. Instead of being 0 when z&lt;0, a leaky </a:t>
            </a:r>
            <a:r>
              <a:rPr lang="en-US" sz="2200" dirty="0" err="1"/>
              <a:t>ReLU</a:t>
            </a:r>
            <a:r>
              <a:rPr lang="en-US" sz="2200" dirty="0"/>
              <a:t> allows a small, non-zero, constant gradient α (Normally, α=0.01).</a:t>
            </a:r>
          </a:p>
          <a:p>
            <a:pPr algn="just"/>
            <a:r>
              <a:rPr lang="en-US" sz="2400" dirty="0"/>
              <a:t>Leaky </a:t>
            </a:r>
            <a:r>
              <a:rPr lang="en-US" sz="2400" dirty="0" err="1"/>
              <a:t>ReLUs</a:t>
            </a:r>
            <a:r>
              <a:rPr lang="en-US" sz="2400" dirty="0"/>
              <a:t> are one attempt to fix the “dying </a:t>
            </a:r>
            <a:r>
              <a:rPr lang="en-US" sz="2400" dirty="0" err="1"/>
              <a:t>ReLU</a:t>
            </a:r>
            <a:r>
              <a:rPr lang="en-US" sz="2400" dirty="0"/>
              <a:t>” problem by having a small negative slope (of 0.01, or so)</a:t>
            </a:r>
            <a:endParaRPr lang="en-US" sz="2200" dirty="0"/>
          </a:p>
        </p:txBody>
      </p:sp>
      <p:sp>
        <p:nvSpPr>
          <p:cNvPr id="3" name="Date Placeholder 2"/>
          <p:cNvSpPr>
            <a:spLocks noGrp="1"/>
          </p:cNvSpPr>
          <p:nvPr>
            <p:ph type="dt" sz="half" idx="10"/>
          </p:nvPr>
        </p:nvSpPr>
        <p:spPr/>
        <p:txBody>
          <a:bodyPr/>
          <a:lstStyle/>
          <a:p>
            <a:fld id="{052ABA9E-CBB2-4479-A794-EE32E65A6757}" type="datetime1">
              <a:rPr lang="en-US" smtClean="0"/>
              <a:t>5/4/2022</a:t>
            </a:fld>
            <a:endParaRPr lang="en-US"/>
          </a:p>
        </p:txBody>
      </p:sp>
    </p:spTree>
    <p:extLst>
      <p:ext uri="{BB962C8B-B14F-4D97-AF65-F5344CB8AC3E}">
        <p14:creationId xmlns:p14="http://schemas.microsoft.com/office/powerpoint/2010/main" val="205715135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pPr>
              <a:defRPr/>
            </a:pPr>
            <a:fld id="{825468B5-F38D-4493-80C0-E53F27B1C89F}" type="slidenum">
              <a:rPr lang="en-US"/>
              <a:pPr>
                <a:defRPr/>
              </a:pPr>
              <a:t>98</a:t>
            </a:fld>
            <a:endParaRPr lang="en-US"/>
          </a:p>
        </p:txBody>
      </p:sp>
      <p:grpSp>
        <p:nvGrpSpPr>
          <p:cNvPr id="2" name="Group 10"/>
          <p:cNvGrpSpPr>
            <a:grpSpLocks/>
          </p:cNvGrpSpPr>
          <p:nvPr/>
        </p:nvGrpSpPr>
        <p:grpSpPr bwMode="auto">
          <a:xfrm>
            <a:off x="0" y="152401"/>
            <a:ext cx="8904288" cy="880861"/>
            <a:chOff x="0" y="152401"/>
            <a:chExt cx="8904287" cy="880861"/>
          </a:xfrm>
        </p:grpSpPr>
        <p:sp>
          <p:nvSpPr>
            <p:cNvPr id="7" name="Title 1"/>
            <p:cNvSpPr txBox="1">
              <a:spLocks/>
            </p:cNvSpPr>
            <p:nvPr/>
          </p:nvSpPr>
          <p:spPr>
            <a:xfrm>
              <a:off x="1398588" y="152401"/>
              <a:ext cx="7505699" cy="7620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a:r>
                <a:rPr lang="en-US" sz="2400" b="1" dirty="0"/>
                <a:t>Leaky </a:t>
              </a:r>
              <a:r>
                <a:rPr lang="en-US" sz="2400" b="1" dirty="0" err="1"/>
                <a:t>ReLU</a:t>
              </a:r>
              <a:r>
                <a:rPr lang="en-US" sz="2400" b="1" dirty="0"/>
                <a:t> function</a:t>
              </a:r>
            </a:p>
          </p:txBody>
        </p:sp>
        <p:pic>
          <p:nvPicPr>
            <p:cNvPr id="17416" name="Picture 2" descr="E:\NIET\Project\xLogo11.png.pagespeed.ic.pydHLuCQEZ.png"/>
            <p:cNvPicPr>
              <a:picLocks noChangeAspect="1" noChangeArrowheads="1"/>
            </p:cNvPicPr>
            <p:nvPr/>
          </p:nvPicPr>
          <p:blipFill>
            <a:blip r:embed="rId2"/>
            <a:srcRect/>
            <a:stretch>
              <a:fillRect/>
            </a:stretch>
          </p:blipFill>
          <p:spPr bwMode="auto">
            <a:xfrm>
              <a:off x="0" y="216099"/>
              <a:ext cx="1447800" cy="817163"/>
            </a:xfrm>
            <a:prstGeom prst="rect">
              <a:avLst/>
            </a:prstGeom>
            <a:noFill/>
            <a:ln w="9525">
              <a:noFill/>
              <a:miter lim="800000"/>
              <a:headEnd/>
              <a:tailEnd/>
            </a:ln>
          </p:spPr>
        </p:pic>
      </p:grpSp>
      <p:sp>
        <p:nvSpPr>
          <p:cNvPr id="10" name="Footer Placeholder 12"/>
          <p:cNvSpPr>
            <a:spLocks noGrp="1"/>
          </p:cNvSpPr>
          <p:nvPr>
            <p:ph type="ftr" sz="quarter" idx="11"/>
          </p:nvPr>
        </p:nvSpPr>
        <p:spPr>
          <a:xfrm>
            <a:off x="2014538" y="6391275"/>
            <a:ext cx="5029200" cy="365125"/>
          </a:xfrm>
        </p:spPr>
        <p:txBody>
          <a:bodyPr/>
          <a:lstStyle/>
          <a:p>
            <a:pPr>
              <a:defRPr/>
            </a:pPr>
            <a:r>
              <a:rPr lang="en-US"/>
              <a:t>Alisha Sikri                                      ACSML0401                                  Unit-4</a:t>
            </a:r>
            <a:endParaRPr lang="en-US" dirty="0"/>
          </a:p>
        </p:txBody>
      </p:sp>
      <p:sp>
        <p:nvSpPr>
          <p:cNvPr id="14" name="Content Placeholder 13"/>
          <p:cNvSpPr>
            <a:spLocks noGrp="1"/>
          </p:cNvSpPr>
          <p:nvPr>
            <p:ph idx="1"/>
          </p:nvPr>
        </p:nvSpPr>
        <p:spPr>
          <a:xfrm>
            <a:off x="457200" y="1295400"/>
            <a:ext cx="8229600" cy="4830763"/>
          </a:xfrm>
        </p:spPr>
        <p:txBody>
          <a:bodyPr/>
          <a:lstStyle/>
          <a:p>
            <a:endParaRPr lang="en-US" dirty="0"/>
          </a:p>
        </p:txBody>
      </p:sp>
      <p:pic>
        <p:nvPicPr>
          <p:cNvPr id="62469" name="Picture 5"/>
          <p:cNvPicPr>
            <a:picLocks noChangeAspect="1" noChangeArrowheads="1"/>
          </p:cNvPicPr>
          <p:nvPr/>
        </p:nvPicPr>
        <p:blipFill>
          <a:blip r:embed="rId3"/>
          <a:srcRect/>
          <a:stretch>
            <a:fillRect/>
          </a:stretch>
        </p:blipFill>
        <p:spPr bwMode="auto">
          <a:xfrm>
            <a:off x="914400" y="1143000"/>
            <a:ext cx="7620000" cy="5141522"/>
          </a:xfrm>
          <a:prstGeom prst="rect">
            <a:avLst/>
          </a:prstGeom>
          <a:noFill/>
          <a:ln w="9525">
            <a:noFill/>
            <a:miter lim="800000"/>
            <a:headEnd/>
            <a:tailEnd/>
          </a:ln>
          <a:effectLst/>
        </p:spPr>
      </p:pic>
      <p:sp>
        <p:nvSpPr>
          <p:cNvPr id="3" name="Date Placeholder 2"/>
          <p:cNvSpPr>
            <a:spLocks noGrp="1"/>
          </p:cNvSpPr>
          <p:nvPr>
            <p:ph type="dt" sz="half" idx="10"/>
          </p:nvPr>
        </p:nvSpPr>
        <p:spPr/>
        <p:txBody>
          <a:bodyPr/>
          <a:lstStyle/>
          <a:p>
            <a:fld id="{E74B112C-AB7D-41C8-8433-17866BBD971E}" type="datetime1">
              <a:rPr lang="en-US" smtClean="0"/>
              <a:t>5/4/2022</a:t>
            </a:fld>
            <a:endParaRPr lang="en-US"/>
          </a:p>
        </p:txBody>
      </p:sp>
    </p:spTree>
    <p:extLst>
      <p:ext uri="{BB962C8B-B14F-4D97-AF65-F5344CB8AC3E}">
        <p14:creationId xmlns:p14="http://schemas.microsoft.com/office/powerpoint/2010/main" val="17338515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rmAutofit fontScale="92500" lnSpcReduction="20000"/>
          </a:bodyPr>
          <a:lstStyle/>
          <a:p>
            <a:pPr algn="just">
              <a:buNone/>
            </a:pPr>
            <a:endParaRPr lang="en-US" sz="2400" b="1" dirty="0">
              <a:latin typeface="Times New Roman" pitchFamily="18" charset="0"/>
              <a:cs typeface="Times New Roman" pitchFamily="18" charset="0"/>
            </a:endParaRPr>
          </a:p>
          <a:p>
            <a:pPr algn="just">
              <a:buNone/>
            </a:pPr>
            <a:r>
              <a:rPr lang="en-US" sz="2400" b="1" dirty="0" err="1">
                <a:latin typeface="Times New Roman" pitchFamily="18" charset="0"/>
                <a:cs typeface="Times New Roman" pitchFamily="18" charset="0"/>
              </a:rPr>
              <a:t>Youtube</a:t>
            </a:r>
            <a:r>
              <a:rPr lang="en-US" sz="2400" b="1" dirty="0">
                <a:latin typeface="Times New Roman" pitchFamily="18" charset="0"/>
                <a:cs typeface="Times New Roman" pitchFamily="18" charset="0"/>
              </a:rPr>
              <a:t>/Other  Video Links:</a:t>
            </a:r>
          </a:p>
          <a:p>
            <a:pPr algn="just">
              <a:buNone/>
            </a:pPr>
            <a:endParaRPr lang="en-US" sz="2400" dirty="0">
              <a:latin typeface="Times New Roman" pitchFamily="18" charset="0"/>
              <a:cs typeface="Times New Roman" pitchFamily="18" charset="0"/>
            </a:endParaRPr>
          </a:p>
          <a:p>
            <a:pPr algn="just">
              <a:buNone/>
            </a:pPr>
            <a:r>
              <a:rPr lang="en-US" sz="2400" dirty="0">
                <a:latin typeface="Times New Roman" pitchFamily="18" charset="0"/>
                <a:cs typeface="Times New Roman" pitchFamily="18" charset="0"/>
              </a:rPr>
              <a:t>1. Machine Learning by Prof. </a:t>
            </a:r>
            <a:r>
              <a:rPr lang="en-US" sz="2400" dirty="0" err="1">
                <a:latin typeface="Times New Roman" pitchFamily="18" charset="0"/>
                <a:cs typeface="Times New Roman" pitchFamily="18" charset="0"/>
              </a:rPr>
              <a:t>Balaraman</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ravindran</a:t>
            </a:r>
            <a:r>
              <a:rPr lang="en-US" sz="2400" dirty="0">
                <a:latin typeface="Times New Roman" pitchFamily="18" charset="0"/>
                <a:cs typeface="Times New Roman" pitchFamily="18" charset="0"/>
              </a:rPr>
              <a:t>, Department of computer science and </a:t>
            </a:r>
            <a:r>
              <a:rPr lang="en-US" sz="2400" dirty="0" err="1">
                <a:latin typeface="Times New Roman" pitchFamily="18" charset="0"/>
                <a:cs typeface="Times New Roman" pitchFamily="18" charset="0"/>
              </a:rPr>
              <a:t>engineering,IIT</a:t>
            </a:r>
            <a:r>
              <a:rPr lang="en-US" sz="2400" dirty="0">
                <a:latin typeface="Times New Roman" pitchFamily="18" charset="0"/>
                <a:cs typeface="Times New Roman" pitchFamily="18" charset="0"/>
              </a:rPr>
              <a:t> Madras (SWAYAM/NPTEL)</a:t>
            </a:r>
          </a:p>
          <a:p>
            <a:pPr algn="just">
              <a:buNone/>
            </a:pPr>
            <a:r>
              <a:rPr lang="en-US" sz="2400" dirty="0">
                <a:latin typeface="Times New Roman" pitchFamily="18" charset="0"/>
                <a:cs typeface="Times New Roman" pitchFamily="18" charset="0"/>
                <a:hlinkClick r:id="rId2"/>
              </a:rPr>
              <a:t>https://www.youtube.com/watch?v=fC7V8QsPBec&amp;feature=youtu.be</a:t>
            </a:r>
            <a:endParaRPr lang="en-US" sz="2400" dirty="0">
              <a:latin typeface="Times New Roman" pitchFamily="18" charset="0"/>
              <a:cs typeface="Times New Roman" pitchFamily="18" charset="0"/>
            </a:endParaRPr>
          </a:p>
          <a:p>
            <a:pPr algn="just">
              <a:buNone/>
            </a:pPr>
            <a:endParaRPr lang="en-US" sz="2400" dirty="0">
              <a:latin typeface="Times New Roman" pitchFamily="18" charset="0"/>
              <a:cs typeface="Times New Roman" pitchFamily="18" charset="0"/>
            </a:endParaRPr>
          </a:p>
          <a:p>
            <a:pPr algn="just">
              <a:buNone/>
            </a:pPr>
            <a:r>
              <a:rPr lang="en-US" sz="2400" dirty="0">
                <a:latin typeface="Times New Roman" pitchFamily="18" charset="0"/>
                <a:cs typeface="Times New Roman" pitchFamily="18" charset="0"/>
              </a:rPr>
              <a:t>2. Machine Learning by Prof. </a:t>
            </a:r>
            <a:r>
              <a:rPr lang="en-US" sz="2400" dirty="0" err="1">
                <a:latin typeface="Times New Roman" pitchFamily="18" charset="0"/>
                <a:cs typeface="Times New Roman" pitchFamily="18" charset="0"/>
              </a:rPr>
              <a:t>Sudeshna</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Sarkar</a:t>
            </a:r>
            <a:r>
              <a:rPr lang="en-US" sz="2400" dirty="0">
                <a:latin typeface="Times New Roman" pitchFamily="18" charset="0"/>
                <a:cs typeface="Times New Roman" pitchFamily="18" charset="0"/>
              </a:rPr>
              <a:t>, Department of computer science and </a:t>
            </a:r>
            <a:r>
              <a:rPr lang="en-US" sz="2400" dirty="0" err="1">
                <a:latin typeface="Times New Roman" pitchFamily="18" charset="0"/>
                <a:cs typeface="Times New Roman" pitchFamily="18" charset="0"/>
              </a:rPr>
              <a:t>engineering,IIT</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Kharagpur</a:t>
            </a:r>
            <a:r>
              <a:rPr lang="en-US" sz="2400" dirty="0">
                <a:latin typeface="Times New Roman" pitchFamily="18" charset="0"/>
                <a:cs typeface="Times New Roman" pitchFamily="18" charset="0"/>
              </a:rPr>
              <a:t> (NPTEL)</a:t>
            </a:r>
          </a:p>
          <a:p>
            <a:pPr algn="just">
              <a:buNone/>
            </a:pPr>
            <a:r>
              <a:rPr lang="en-US" sz="2400" dirty="0">
                <a:latin typeface="Times New Roman" pitchFamily="18" charset="0"/>
                <a:cs typeface="Times New Roman" pitchFamily="18" charset="0"/>
                <a:hlinkClick r:id="rId3"/>
              </a:rPr>
              <a:t>https://www.youtube.com/watch?v=EWmCkVfPnJ8&amp;list=PLlGkyYYWOSOsGU-XARWdIFsRAJQkyBrVj&amp;index=2</a:t>
            </a:r>
            <a:endParaRPr lang="en-US" sz="2400" dirty="0">
              <a:latin typeface="Times New Roman" pitchFamily="18" charset="0"/>
              <a:cs typeface="Times New Roman" pitchFamily="18" charset="0"/>
            </a:endParaRPr>
          </a:p>
          <a:p>
            <a:pPr algn="just">
              <a:buNone/>
            </a:pPr>
            <a:endParaRPr lang="en-US" sz="2400" dirty="0">
              <a:latin typeface="Times New Roman" pitchFamily="18" charset="0"/>
              <a:cs typeface="Times New Roman" pitchFamily="18" charset="0"/>
            </a:endParaRPr>
          </a:p>
          <a:p>
            <a:pPr algn="just">
              <a:buNone/>
            </a:pPr>
            <a:r>
              <a:rPr lang="en-US" sz="2400" dirty="0">
                <a:latin typeface="Times New Roman" pitchFamily="18" charset="0"/>
                <a:cs typeface="Times New Roman" pitchFamily="18" charset="0"/>
              </a:rPr>
              <a:t>3. Machine learning UPGRAD course by </a:t>
            </a:r>
            <a:r>
              <a:rPr lang="en-US" sz="2400" dirty="0" err="1">
                <a:latin typeface="Times New Roman" pitchFamily="18" charset="0"/>
                <a:cs typeface="Times New Roman" pitchFamily="18" charset="0"/>
              </a:rPr>
              <a:t>IIIT,Bangalore</a:t>
            </a:r>
            <a:r>
              <a:rPr lang="en-US" sz="2400" dirty="0">
                <a:latin typeface="Times New Roman" pitchFamily="18" charset="0"/>
                <a:cs typeface="Times New Roman" pitchFamily="18" charset="0"/>
              </a:rPr>
              <a:t> </a:t>
            </a:r>
          </a:p>
          <a:p>
            <a:pPr algn="just">
              <a:buNone/>
            </a:pPr>
            <a:r>
              <a:rPr lang="en-US" sz="2400" dirty="0">
                <a:latin typeface="Times New Roman" pitchFamily="18" charset="0"/>
                <a:cs typeface="Times New Roman" pitchFamily="18" charset="0"/>
                <a:hlinkClick r:id="rId4"/>
              </a:rPr>
              <a:t>https://www.upgrad.com/machine-learning-ai-pgd-iiitb/</a:t>
            </a:r>
            <a:endParaRPr lang="en-US" sz="2400" dirty="0">
              <a:latin typeface="Times New Roman" pitchFamily="18" charset="0"/>
              <a:cs typeface="Times New Roman" pitchFamily="18" charset="0"/>
            </a:endParaRPr>
          </a:p>
          <a:p>
            <a:pPr>
              <a:buNone/>
            </a:pPr>
            <a:endParaRPr lang="en-US" sz="2000" dirty="0"/>
          </a:p>
        </p:txBody>
      </p:sp>
      <p:sp>
        <p:nvSpPr>
          <p:cNvPr id="4" name="Date Placeholder 3"/>
          <p:cNvSpPr>
            <a:spLocks noGrp="1"/>
          </p:cNvSpPr>
          <p:nvPr>
            <p:ph type="dt" sz="half" idx="10"/>
          </p:nvPr>
        </p:nvSpPr>
        <p:spPr/>
        <p:txBody>
          <a:bodyPr/>
          <a:lstStyle/>
          <a:p>
            <a:fld id="{7F64CCC4-F079-4C2D-B583-194F2F31F555}" type="datetime1">
              <a:rPr lang="en-US" smtClean="0"/>
              <a:t>5/4/2022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99</a:t>
            </a:fld>
            <a:endParaRPr lang="en-US"/>
          </a:p>
        </p:txBody>
      </p:sp>
      <p:sp>
        <p:nvSpPr>
          <p:cNvPr id="7" name="Title 1"/>
          <p:cNvSpPr txBox="1">
            <a:spLocks/>
          </p:cNvSpPr>
          <p:nvPr/>
        </p:nvSpPr>
        <p:spPr>
          <a:xfrm>
            <a:off x="1371600" y="0"/>
            <a:ext cx="7772400" cy="1143000"/>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R="0" lvl="0" indent="0" algn="ctr" fontAlgn="auto">
              <a:lnSpc>
                <a:spcPct val="100000"/>
              </a:lnSpc>
              <a:spcBef>
                <a:spcPct val="0"/>
              </a:spcBef>
              <a:spcAft>
                <a:spcPts val="0"/>
              </a:spcAft>
              <a:buClrTx/>
              <a:buSzTx/>
              <a:buFontTx/>
              <a:buNone/>
              <a:tabLst/>
              <a:defRPr/>
            </a:pPr>
            <a:r>
              <a:rPr lang="en-US" sz="3200" b="1" dirty="0">
                <a:latin typeface="Times New Roman" pitchFamily="18" charset="0"/>
                <a:cs typeface="Times New Roman" pitchFamily="18" charset="0"/>
              </a:rPr>
              <a:t>Faculty Video Links, </a:t>
            </a:r>
            <a:r>
              <a:rPr lang="en-US" sz="3200" b="1" dirty="0" err="1">
                <a:latin typeface="Times New Roman" pitchFamily="18" charset="0"/>
                <a:cs typeface="Times New Roman" pitchFamily="18" charset="0"/>
              </a:rPr>
              <a:t>Youtube</a:t>
            </a:r>
            <a:r>
              <a:rPr lang="en-US" sz="3200" b="1" dirty="0">
                <a:latin typeface="Times New Roman" pitchFamily="18" charset="0"/>
                <a:cs typeface="Times New Roman" pitchFamily="18" charset="0"/>
              </a:rPr>
              <a:t> &amp; NPTEL Video Links and Online Courses Details  </a:t>
            </a:r>
          </a:p>
        </p:txBody>
      </p:sp>
      <p:pic>
        <p:nvPicPr>
          <p:cNvPr id="8" name="Picture 2" descr="E:\NIET\Project\xLogo11.png.pagespeed.ic.pydHLuCQEZ.png"/>
          <p:cNvPicPr>
            <a:picLocks noChangeAspect="1" noChangeArrowheads="1"/>
          </p:cNvPicPr>
          <p:nvPr/>
        </p:nvPicPr>
        <p:blipFill>
          <a:blip r:embed="rId5"/>
          <a:srcRect/>
          <a:stretch>
            <a:fillRect/>
          </a:stretch>
        </p:blipFill>
        <p:spPr bwMode="auto">
          <a:xfrm>
            <a:off x="0" y="0"/>
            <a:ext cx="1447800" cy="817163"/>
          </a:xfrm>
          <a:prstGeom prst="rect">
            <a:avLst/>
          </a:prstGeom>
          <a:noFill/>
        </p:spPr>
      </p:pic>
      <p:sp>
        <p:nvSpPr>
          <p:cNvPr id="10" name="Footer Placeholder 4"/>
          <p:cNvSpPr txBox="1">
            <a:spLocks noGrp="1"/>
          </p:cNvSpPr>
          <p:nvPr>
            <p:ph type="ftr" sz="quarter" idx="11"/>
          </p:nvPr>
        </p:nvSpPr>
        <p:spPr>
          <a:xfrm>
            <a:off x="1828800" y="6324600"/>
            <a:ext cx="5715000" cy="396875"/>
          </a:xfrm>
          <a:prstGeom prst="rect">
            <a:avLst/>
          </a:prstGeom>
        </p:spPr>
        <p:txBody>
          <a:bodyPr vert="horz"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1">
                    <a:tint val="75000"/>
                  </a:schemeClr>
                </a:solidFill>
                <a:effectLst/>
                <a:uLnTx/>
                <a:uFillTx/>
                <a:latin typeface="+mn-lt"/>
                <a:ea typeface="+mn-ea"/>
                <a:cs typeface="+mn-cs"/>
              </a:rPr>
              <a:t>Alisha Sikri                                      ACSML0401                                  Unit-4</a:t>
            </a:r>
            <a:endParaRPr kumimoji="0" lang="en-US" sz="12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1924</TotalTime>
  <Words>5975</Words>
  <Application>Microsoft Office PowerPoint</Application>
  <PresentationFormat>On-screen Show (4:3)</PresentationFormat>
  <Paragraphs>1393</Paragraphs>
  <Slides>119</Slides>
  <Notes>5</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119</vt:i4>
      </vt:variant>
    </vt:vector>
  </HeadingPairs>
  <TitlesOfParts>
    <vt:vector size="133" baseType="lpstr">
      <vt:lpstr>Arial</vt:lpstr>
      <vt:lpstr>Calibri</vt:lpstr>
      <vt:lpstr>Cambria</vt:lpstr>
      <vt:lpstr>charter</vt:lpstr>
      <vt:lpstr>Courier New</vt:lpstr>
      <vt:lpstr>Josefin Sans</vt:lpstr>
      <vt:lpstr>Lato</vt:lpstr>
      <vt:lpstr>MathJax_Math-italic</vt:lpstr>
      <vt:lpstr>Open Sans</vt:lpstr>
      <vt:lpstr>times new roman</vt:lpstr>
      <vt:lpstr>times new roman</vt:lpstr>
      <vt:lpstr>verdana</vt:lpstr>
      <vt:lpstr>Wingdings</vt:lpstr>
      <vt:lpstr>Office Theme</vt:lpstr>
      <vt:lpstr>Noida Institute of Engineering and Technology, Greater Noida</vt:lpstr>
      <vt:lpstr> Faculty Profile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Noida Institute of Engineering and Technology, Greater Noida</dc:title>
  <dc:creator>Robert Downey Jr</dc:creator>
  <cp:lastModifiedBy>Alisha Sikri</cp:lastModifiedBy>
  <cp:revision>244</cp:revision>
  <dcterms:created xsi:type="dcterms:W3CDTF">2020-05-07T16:49:56Z</dcterms:created>
  <dcterms:modified xsi:type="dcterms:W3CDTF">2022-05-04T06:52:23Z</dcterms:modified>
</cp:coreProperties>
</file>